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2"/>
  </p:notesMasterIdLst>
  <p:handoutMasterIdLst>
    <p:handoutMasterId r:id="rId13"/>
  </p:handoutMasterIdLst>
  <p:sldIdLst>
    <p:sldId id="318" r:id="rId5"/>
    <p:sldId id="314" r:id="rId6"/>
    <p:sldId id="326" r:id="rId7"/>
    <p:sldId id="322" r:id="rId8"/>
    <p:sldId id="324" r:id="rId9"/>
    <p:sldId id="325" r:id="rId10"/>
    <p:sldId id="320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9F5"/>
    <a:srgbClr val="CDE4F5"/>
    <a:srgbClr val="BBE5FF"/>
    <a:srgbClr val="ACD2ED"/>
    <a:srgbClr val="1F356F"/>
    <a:srgbClr val="1F3ED0"/>
    <a:srgbClr val="224284"/>
    <a:srgbClr val="88B7E2"/>
    <a:srgbClr val="0C1E53"/>
    <a:srgbClr val="183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3" autoAdjust="0"/>
    <p:restoredTop sz="94676"/>
  </p:normalViewPr>
  <p:slideViewPr>
    <p:cSldViewPr snapToGrid="0" snapToObjects="1">
      <p:cViewPr varScale="1">
        <p:scale>
          <a:sx n="151" d="100"/>
          <a:sy n="151" d="100"/>
        </p:scale>
        <p:origin x="8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97D07-CAC3-CA43-A516-3FAD737EC772}" type="datetimeFigureOut">
              <a:rPr lang="en-US" smtClean="0"/>
              <a:t>9/9/21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0AE35-B8F0-5944-B710-EAA43D4DB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48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F2C0D-1CF2-4744-9E71-9421720DAFFF}" type="datetimeFigureOut">
              <a:rPr lang="en-US" smtClean="0"/>
              <a:pPr/>
              <a:t>9/9/21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05692-04A3-B440-A915-D1C518B5CA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54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</a:t>
            </a:r>
            <a:r>
              <a:rPr lang="en-US" baseline="0" dirty="0"/>
              <a:t> WILL INTRODUCE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37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</a:t>
            </a:r>
            <a:r>
              <a:rPr lang="en-US" baseline="0" dirty="0"/>
              <a:t> WILL INTRODUCE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83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3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78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</a:t>
            </a:r>
            <a:r>
              <a:rPr lang="en-US" baseline="0" dirty="0"/>
              <a:t> WILL INTRODUCE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15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</a:t>
            </a:r>
            <a:r>
              <a:rPr lang="en-US" baseline="0" dirty="0"/>
              <a:t> WILL INTRODUCE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0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tif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tif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tiff"/><Relationship Id="rId4" Type="http://schemas.openxmlformats.org/officeDocument/2006/relationships/image" Target="../media/image5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677117-EAC3-DE4F-9D29-5774CA656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4237771"/>
          </a:xfrm>
          <a:prstGeom prst="rect">
            <a:avLst/>
          </a:prstGeom>
          <a:effectLst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15932AD-A5EC-9D4F-9529-6E3A7A52111F}"/>
              </a:ext>
            </a:extLst>
          </p:cNvPr>
          <p:cNvSpPr/>
          <p:nvPr userDrawn="1"/>
        </p:nvSpPr>
        <p:spPr>
          <a:xfrm>
            <a:off x="4324227" y="-1"/>
            <a:ext cx="4819773" cy="4237772"/>
          </a:xfrm>
          <a:prstGeom prst="rect">
            <a:avLst/>
          </a:prstGeom>
          <a:solidFill>
            <a:srgbClr val="0C1E5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1400" b="1" dirty="0">
                <a:solidFill>
                  <a:schemeClr val="bg1"/>
                </a:solidFill>
                <a:latin typeface="Titillium Web" pitchFamily="2" charset="77"/>
              </a:rPr>
              <a:t>Date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</a:rPr>
              <a:t>Session Title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Name</a:t>
            </a: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Organization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Name</a:t>
            </a: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Organization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Name</a:t>
            </a: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Organization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A34CD6-2107-0646-BC1C-F65A0B4952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212" y="4378730"/>
            <a:ext cx="1928845" cy="66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AA56863-17EE-DD44-95D2-64B382C1F3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735496"/>
          </a:xfrm>
          <a:prstGeom prst="rect">
            <a:avLst/>
          </a:prstGeom>
          <a:solidFill>
            <a:srgbClr val="183473"/>
          </a:solidFill>
        </p:spPr>
        <p:txBody>
          <a:bodyPr lIns="640080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  <a:ea typeface="Arial" charset="0"/>
                <a:cs typeface="Arial" charset="0"/>
              </a:rPr>
              <a:t>Speaker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18FCB9-75A4-AF4F-9589-C1442C7F0E52}"/>
              </a:ext>
            </a:extLst>
          </p:cNvPr>
          <p:cNvSpPr txBox="1"/>
          <p:nvPr userDrawn="1"/>
        </p:nvSpPr>
        <p:spPr>
          <a:xfrm>
            <a:off x="635451" y="1714560"/>
            <a:ext cx="4572000" cy="1820563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ＭＳ 明朝"/>
                <a:cs typeface="Times New Roman"/>
              </a:rPr>
              <a:t>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Organization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Brief bio </a:t>
            </a:r>
          </a:p>
          <a:p>
            <a:pPr>
              <a:lnSpc>
                <a:spcPct val="130000"/>
              </a:lnSpc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CE0A9D-130A-8E40-9D54-F08C56C0E0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36079"/>
            <a:ext cx="9144000" cy="3074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09EBD6-1B19-7147-8964-69E6359E9D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42160" y="1654556"/>
            <a:ext cx="1887883" cy="2400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7ECDBD3-DE94-7C4B-B4CC-3DD9BAC4B67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978" y="125099"/>
            <a:ext cx="1412240" cy="48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EF401F6-701F-9F44-9112-AB6B63A937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735496"/>
          </a:xfrm>
          <a:prstGeom prst="rect">
            <a:avLst/>
          </a:prstGeom>
          <a:solidFill>
            <a:srgbClr val="183473"/>
          </a:solidFill>
        </p:spPr>
        <p:txBody>
          <a:bodyPr lIns="640080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  <a:ea typeface="Arial" charset="0"/>
                <a:cs typeface="Arial" charset="0"/>
              </a:rPr>
              <a:t>Speaker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4CD9FF-7F7D-564D-877C-A48BCC69C7C3}"/>
              </a:ext>
            </a:extLst>
          </p:cNvPr>
          <p:cNvSpPr txBox="1"/>
          <p:nvPr userDrawn="1"/>
        </p:nvSpPr>
        <p:spPr>
          <a:xfrm>
            <a:off x="635451" y="1714560"/>
            <a:ext cx="4572000" cy="1820563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ＭＳ 明朝"/>
                <a:cs typeface="Times New Roman"/>
              </a:rPr>
              <a:t>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Organization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Brief bio </a:t>
            </a:r>
          </a:p>
          <a:p>
            <a:pPr>
              <a:lnSpc>
                <a:spcPct val="130000"/>
              </a:lnSpc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5B8A80-FD86-BD46-8328-4F5D668BE0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36079"/>
            <a:ext cx="9144000" cy="3074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5ACD3AD-FDA8-904D-8585-C96EDD587F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42160" y="1654556"/>
            <a:ext cx="1887883" cy="2400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25F08D-152F-464A-BAC5-11EBFD0FC14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978" y="125099"/>
            <a:ext cx="1412240" cy="48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C7613AF-DA0F-E347-A042-C599FA8E7E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4237771"/>
          </a:xfrm>
          <a:prstGeom prst="rect">
            <a:avLst/>
          </a:prstGeom>
          <a:effectLst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5ADE682-1032-424D-9D11-B7246CAF8312}"/>
              </a:ext>
            </a:extLst>
          </p:cNvPr>
          <p:cNvSpPr/>
          <p:nvPr userDrawn="1"/>
        </p:nvSpPr>
        <p:spPr>
          <a:xfrm>
            <a:off x="4324227" y="834095"/>
            <a:ext cx="4819773" cy="2569580"/>
          </a:xfrm>
          <a:prstGeom prst="rect">
            <a:avLst/>
          </a:prstGeom>
          <a:solidFill>
            <a:srgbClr val="0C1E5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endParaRPr lang="en-US" sz="1400" b="1" dirty="0">
              <a:solidFill>
                <a:schemeClr val="bg1"/>
              </a:solidFill>
              <a:latin typeface="Titillium Web" pitchFamily="2" charset="77"/>
            </a:endParaRP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</a:rPr>
              <a:t>Title: Section 1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Text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CCC3F9-EA51-7744-A569-12A66A7FEB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212" y="4378730"/>
            <a:ext cx="1928845" cy="66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99FC192-7B41-F64E-91BA-CFCB3C34D6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4237771"/>
          </a:xfrm>
          <a:prstGeom prst="rect">
            <a:avLst/>
          </a:prstGeom>
          <a:effectLst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0CEE10A-4382-B246-BA35-6048F19434C3}"/>
              </a:ext>
            </a:extLst>
          </p:cNvPr>
          <p:cNvSpPr/>
          <p:nvPr userDrawn="1"/>
        </p:nvSpPr>
        <p:spPr>
          <a:xfrm>
            <a:off x="4324227" y="834095"/>
            <a:ext cx="4819773" cy="2569580"/>
          </a:xfrm>
          <a:prstGeom prst="rect">
            <a:avLst/>
          </a:prstGeom>
          <a:solidFill>
            <a:srgbClr val="0C1E5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endParaRPr lang="en-US" sz="1400" b="1" dirty="0">
              <a:solidFill>
                <a:schemeClr val="bg1"/>
              </a:solidFill>
              <a:latin typeface="Titillium Web" pitchFamily="2" charset="77"/>
            </a:endParaRP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</a:rPr>
              <a:t>Title: Section 2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Text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D2E128-49E4-CC4B-84CB-6B79B93E08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212" y="4378730"/>
            <a:ext cx="1928845" cy="66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D7BF109-DDAF-0A49-8A05-15602CCB5D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735496"/>
          </a:xfrm>
          <a:prstGeom prst="rect">
            <a:avLst/>
          </a:prstGeom>
          <a:solidFill>
            <a:srgbClr val="183473"/>
          </a:solidFill>
        </p:spPr>
        <p:txBody>
          <a:bodyPr lIns="640080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  <a:ea typeface="Arial" charset="0"/>
                <a:cs typeface="Arial" charset="0"/>
              </a:rPr>
              <a:t>Session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72DDF1-A45A-BE47-9094-556B7287E9C8}"/>
              </a:ext>
            </a:extLst>
          </p:cNvPr>
          <p:cNvSpPr txBox="1"/>
          <p:nvPr userDrawn="1"/>
        </p:nvSpPr>
        <p:spPr>
          <a:xfrm>
            <a:off x="612444" y="1476946"/>
            <a:ext cx="7695774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Text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356F"/>
                </a:solidFill>
                <a:ea typeface="ＭＳ 明朝"/>
                <a:cs typeface="Times New Roman"/>
              </a:rPr>
              <a:t>Text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D863EA-71C3-F34A-833E-682DB5F69F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36079"/>
            <a:ext cx="9144000" cy="3074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3B53A30-C4E5-5C43-A66D-DA181A4046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978" y="125099"/>
            <a:ext cx="1412240" cy="48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DC6FC36-DCD6-E948-B4F5-C1988C6801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735496"/>
          </a:xfrm>
          <a:prstGeom prst="rect">
            <a:avLst/>
          </a:prstGeom>
          <a:solidFill>
            <a:srgbClr val="183473"/>
          </a:solidFill>
        </p:spPr>
        <p:txBody>
          <a:bodyPr lIns="640080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  <a:ea typeface="Arial" charset="0"/>
                <a:cs typeface="Arial" charset="0"/>
              </a:rPr>
              <a:t>Questions + Contact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D753D5-ACC1-844C-8DD0-7956B98D573B}"/>
              </a:ext>
            </a:extLst>
          </p:cNvPr>
          <p:cNvSpPr txBox="1"/>
          <p:nvPr userDrawn="1"/>
        </p:nvSpPr>
        <p:spPr>
          <a:xfrm>
            <a:off x="768080" y="3127961"/>
            <a:ext cx="26520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Organization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Phone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Email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6F61C0-4695-DF4A-AE74-224D07C9A8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36079"/>
            <a:ext cx="9144000" cy="3074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C36A35-8DD5-6143-A751-96E1C839CB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8080" y="1288805"/>
            <a:ext cx="1480265" cy="18819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ED84D0A-8225-BD48-85D6-F91DA12DB3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18475" y="1274112"/>
            <a:ext cx="1491822" cy="189663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40CA8A0-12AA-2446-9317-2CCCF5624D7F}"/>
              </a:ext>
            </a:extLst>
          </p:cNvPr>
          <p:cNvSpPr txBox="1"/>
          <p:nvPr userDrawn="1"/>
        </p:nvSpPr>
        <p:spPr>
          <a:xfrm>
            <a:off x="3618475" y="3191061"/>
            <a:ext cx="255163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Organization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Phone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Email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ＭＳ 明朝"/>
              <a:cs typeface="Times New Roman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B8A59F-6BB3-CE40-893C-EDF57EF52BC0}"/>
              </a:ext>
            </a:extLst>
          </p:cNvPr>
          <p:cNvSpPr txBox="1"/>
          <p:nvPr userDrawn="1"/>
        </p:nvSpPr>
        <p:spPr>
          <a:xfrm>
            <a:off x="6381432" y="3191061"/>
            <a:ext cx="25516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Organization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Phone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Email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ea typeface="ＭＳ 明朝"/>
              <a:cs typeface="Times New Roman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B2A7543-3A9D-3B4D-91BF-C9EA4813FC2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978" y="125099"/>
            <a:ext cx="1412240" cy="4852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FFDE9A0-70F3-314F-B557-381587C2FF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149218" y="1173922"/>
            <a:ext cx="1654869" cy="198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3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42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735496"/>
          </a:xfrm>
          <a:prstGeom prst="rect">
            <a:avLst/>
          </a:prstGeom>
          <a:solidFill>
            <a:srgbClr val="183473"/>
          </a:solidFill>
        </p:spPr>
        <p:txBody>
          <a:bodyPr lIns="640080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  <a:ea typeface="Arial" charset="0"/>
                <a:cs typeface="Arial" charset="0"/>
              </a:rPr>
              <a:t>Speaker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451" y="1714560"/>
            <a:ext cx="4572000" cy="1820563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ＭＳ 明朝"/>
                <a:cs typeface="Times New Roman"/>
              </a:rPr>
              <a:t>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Organization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Brief bio </a:t>
            </a:r>
          </a:p>
          <a:p>
            <a:pPr>
              <a:lnSpc>
                <a:spcPct val="130000"/>
              </a:lnSpc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A0231B-94CA-724B-AA7D-FFF2F2E21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6079"/>
            <a:ext cx="9144000" cy="3074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AA9CB9-2C3D-9F4C-BC7A-44083C921F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2160" y="1654556"/>
            <a:ext cx="1887883" cy="2400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4658F2-C5DD-B44E-9B39-895795098F2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978" y="125099"/>
            <a:ext cx="1412240" cy="48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47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6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40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6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53481B8-1287-FF4E-9AE9-F96F9F6AE3B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3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38060B8-ABB2-F244-9A08-F9D9E63A8D9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2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4A333B614314D8AA0EB333F4E6731" ma:contentTypeVersion="4" ma:contentTypeDescription="Create a new document." ma:contentTypeScope="" ma:versionID="4508f5ef209b704a92af4cb4cd86c129">
  <xsd:schema xmlns:xsd="http://www.w3.org/2001/XMLSchema" xmlns:xs="http://www.w3.org/2001/XMLSchema" xmlns:p="http://schemas.microsoft.com/office/2006/metadata/properties" xmlns:ns2="69e1dde2-93ca-4ca0-85ab-72996597ec1a" targetNamespace="http://schemas.microsoft.com/office/2006/metadata/properties" ma:root="true" ma:fieldsID="f626860771a8b2cf2af7ac565f984738" ns2:_="">
    <xsd:import namespace="69e1dde2-93ca-4ca0-85ab-72996597ec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1dde2-93ca-4ca0-85ab-72996597ec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59310C-C7F4-4306-A27C-DDF231E671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e1dde2-93ca-4ca0-85ab-72996597ec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9999</TotalTime>
  <Words>25</Words>
  <Application>Microsoft Macintosh PowerPoint</Application>
  <PresentationFormat>On-screen Show (16:9)</PresentationFormat>
  <Paragraphs>17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Titillium Web</vt:lpstr>
      <vt:lpstr>Office Theme</vt:lpstr>
      <vt:lpstr>PowerPoint Presentation</vt:lpstr>
      <vt:lpstr>Speaker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 Template Summer 2017</dc:title>
  <dc:subject/>
  <dc:creator>Tom Hagy</dc:creator>
  <cp:keywords/>
  <dc:description/>
  <cp:lastModifiedBy>Steffie Schwartz</cp:lastModifiedBy>
  <cp:revision>160</cp:revision>
  <dcterms:created xsi:type="dcterms:W3CDTF">2010-04-12T23:12:02Z</dcterms:created>
  <dcterms:modified xsi:type="dcterms:W3CDTF">2021-09-09T17:30:34Z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0x010100B284A333B614314D8AA0EB333F4E6731</vt:lpwstr>
  </property>
</Properties>
</file>