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Inter" panose="02000503000000020004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409f1d36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409f1d36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7409f1d36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7409f1d36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409f1d36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7409f1d36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7409f1d36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7409f1d36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7409f1d36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7409f1d36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621d545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621d545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409f1d36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409f1d36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 type="title">
  <p:cSld name="TITLE">
    <p:bg>
      <p:bgPr>
        <a:solidFill>
          <a:srgbClr val="13152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r="21414"/>
          <a:stretch/>
        </p:blipFill>
        <p:spPr>
          <a:xfrm rot="10800000" flipH="1">
            <a:off x="0" y="392900"/>
            <a:ext cx="9170949" cy="47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r="17823"/>
          <a:stretch/>
        </p:blipFill>
        <p:spPr>
          <a:xfrm rot="10800000" flipH="1">
            <a:off x="0" y="691202"/>
            <a:ext cx="9170949" cy="445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r="6472"/>
          <a:stretch/>
        </p:blipFill>
        <p:spPr>
          <a:xfrm>
            <a:off x="3262950" y="2414050"/>
            <a:ext cx="2645051" cy="2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 b="38168"/>
          <a:stretch/>
        </p:blipFill>
        <p:spPr>
          <a:xfrm>
            <a:off x="1655025" y="1261625"/>
            <a:ext cx="5833949" cy="9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68900" y="2825325"/>
            <a:ext cx="64062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BF8DD"/>
              </a:buClr>
              <a:buSzPts val="1600"/>
              <a:buNone/>
              <a:defRPr sz="1600" b="1">
                <a:solidFill>
                  <a:srgbClr val="3BF8D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logo on top 1">
  <p:cSld name="TITLE_AND_BODY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0" y="4774198"/>
            <a:ext cx="9144000" cy="369300"/>
          </a:xfrm>
          <a:prstGeom prst="rect">
            <a:avLst/>
          </a:prstGeom>
          <a:solidFill>
            <a:srgbClr val="1004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0988" y="4812459"/>
            <a:ext cx="1820160" cy="2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- No Gradient">
  <p:cSld name="TITLE_1">
    <p:bg>
      <p:bgPr>
        <a:solidFill>
          <a:srgbClr val="13152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r="6472"/>
          <a:stretch/>
        </p:blipFill>
        <p:spPr>
          <a:xfrm>
            <a:off x="3262950" y="2414050"/>
            <a:ext cx="2645051" cy="2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38168"/>
          <a:stretch/>
        </p:blipFill>
        <p:spPr>
          <a:xfrm>
            <a:off x="1655025" y="1261625"/>
            <a:ext cx="5833949" cy="9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368900" y="2825325"/>
            <a:ext cx="64062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BF8DD"/>
              </a:buClr>
              <a:buSzPts val="1600"/>
              <a:buNone/>
              <a:defRPr sz="1600" b="1">
                <a:solidFill>
                  <a:srgbClr val="3BF8D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logo on top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4774198"/>
            <a:ext cx="9144000" cy="369300"/>
          </a:xfrm>
          <a:prstGeom prst="rect">
            <a:avLst/>
          </a:prstGeom>
          <a:solidFill>
            <a:srgbClr val="1004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i="0" u="none" strike="noStrike" cap="none">
                <a:solidFill>
                  <a:srgbClr val="26E1C5"/>
                </a:solidFill>
                <a:latin typeface="Inter"/>
                <a:ea typeface="Inter"/>
                <a:cs typeface="Inter"/>
                <a:sym typeface="Inter"/>
              </a:rPr>
              <a:t>Copyright 2022 Relyance Inc.</a:t>
            </a:r>
            <a:endParaRPr sz="140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735300"/>
          </a:xfrm>
          <a:prstGeom prst="rect">
            <a:avLst/>
          </a:prstGeom>
          <a:solidFill>
            <a:srgbClr val="1004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5501" y="129789"/>
            <a:ext cx="2378373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164728"/>
            <a:ext cx="6072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BF8DD"/>
              </a:buClr>
              <a:buSzPts val="1800"/>
              <a:buNone/>
              <a:defRPr sz="1800" b="1">
                <a:solidFill>
                  <a:srgbClr val="3BF8D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131529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r="21414"/>
          <a:stretch/>
        </p:blipFill>
        <p:spPr>
          <a:xfrm rot="10800000" flipH="1">
            <a:off x="0" y="392900"/>
            <a:ext cx="9170949" cy="47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r="17823"/>
          <a:stretch/>
        </p:blipFill>
        <p:spPr>
          <a:xfrm rot="10800000" flipH="1">
            <a:off x="0" y="691202"/>
            <a:ext cx="9170949" cy="445229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905700" y="2177550"/>
            <a:ext cx="7332600" cy="7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BF8DD"/>
              </a:buClr>
              <a:buSzPts val="3300"/>
              <a:buNone/>
              <a:defRPr sz="3300">
                <a:solidFill>
                  <a:srgbClr val="3BF8D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- logo on top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0" y="4774198"/>
            <a:ext cx="9144000" cy="369300"/>
          </a:xfrm>
          <a:prstGeom prst="rect">
            <a:avLst/>
          </a:prstGeom>
          <a:solidFill>
            <a:srgbClr val="1004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i="0" u="none" strike="noStrike" cap="none">
                <a:solidFill>
                  <a:srgbClr val="26E1C5"/>
                </a:solidFill>
                <a:latin typeface="Inter"/>
                <a:ea typeface="Inter"/>
                <a:cs typeface="Inter"/>
                <a:sym typeface="Inter"/>
              </a:rPr>
              <a:t>Copyright 2022 Relyance Inc.</a:t>
            </a:r>
            <a:endParaRPr sz="140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0" y="0"/>
            <a:ext cx="9144000" cy="735300"/>
          </a:xfrm>
          <a:prstGeom prst="rect">
            <a:avLst/>
          </a:prstGeom>
          <a:solidFill>
            <a:srgbClr val="1004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5501" y="129789"/>
            <a:ext cx="2378373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00" y="164728"/>
            <a:ext cx="6072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BF8DD"/>
              </a:buClr>
              <a:buSzPts val="1800"/>
              <a:buNone/>
              <a:defRPr sz="1800" b="1">
                <a:solidFill>
                  <a:srgbClr val="3BF8D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0"/>
            <a:ext cx="9144000" cy="735300"/>
          </a:xfrm>
          <a:prstGeom prst="rect">
            <a:avLst/>
          </a:prstGeom>
          <a:solidFill>
            <a:srgbClr val="1004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5501" y="129789"/>
            <a:ext cx="2378373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164728"/>
            <a:ext cx="6072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BF8DD"/>
              </a:buClr>
              <a:buSzPts val="1800"/>
              <a:buNone/>
              <a:defRPr sz="1800" b="1">
                <a:solidFill>
                  <a:srgbClr val="3BF8D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Cover Page">
  <p:cSld name="CUSTOM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166" y="1044475"/>
            <a:ext cx="4551649" cy="7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530950" y="2045250"/>
            <a:ext cx="4082100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4177"/>
              </a:buClr>
              <a:buSzPts val="1800"/>
              <a:buNone/>
              <a:defRPr b="1">
                <a:solidFill>
                  <a:srgbClr val="3F417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2"/>
          </p:nvPr>
        </p:nvSpPr>
        <p:spPr>
          <a:xfrm>
            <a:off x="3417350" y="2729475"/>
            <a:ext cx="2340300" cy="3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4177"/>
              </a:buClr>
              <a:buSzPts val="1400"/>
              <a:buNone/>
              <a:defRPr sz="1400">
                <a:solidFill>
                  <a:srgbClr val="3F417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00676" y="2825325"/>
            <a:ext cx="6542648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Legal versus Engineering to Legal with Engineering – How to Work Together to Truly Embed Privacy by Design into Your Organization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r="50064"/>
          <a:stretch/>
        </p:blipFill>
        <p:spPr>
          <a:xfrm>
            <a:off x="0" y="0"/>
            <a:ext cx="3951923" cy="47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340500" y="1678950"/>
            <a:ext cx="43239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Inter"/>
                <a:ea typeface="Inter"/>
                <a:cs typeface="Inter"/>
                <a:sym typeface="Inter"/>
              </a:rPr>
              <a:t>What Are the Main Challenges Facing Privacy Program and Engineering Leaders?</a:t>
            </a:r>
            <a:endParaRPr sz="26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r="53859"/>
          <a:stretch/>
        </p:blipFill>
        <p:spPr>
          <a:xfrm>
            <a:off x="-1" y="0"/>
            <a:ext cx="3951923" cy="47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4340500" y="1678950"/>
            <a:ext cx="4514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Inter"/>
                <a:ea typeface="Inter"/>
                <a:cs typeface="Inter"/>
                <a:sym typeface="Inter"/>
              </a:rPr>
              <a:t>The Importance of Data Mapping and Classification</a:t>
            </a:r>
            <a:endParaRPr sz="26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58628"/>
          <a:stretch/>
        </p:blipFill>
        <p:spPr>
          <a:xfrm>
            <a:off x="1" y="0"/>
            <a:ext cx="3951923" cy="47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340500" y="1678950"/>
            <a:ext cx="4323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Inter"/>
                <a:ea typeface="Inter"/>
                <a:cs typeface="Inter"/>
                <a:sym typeface="Inter"/>
              </a:rPr>
              <a:t>Privacy Considerations for New Product Releases</a:t>
            </a:r>
            <a:endParaRPr sz="26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r="53458"/>
          <a:stretch/>
        </p:blipFill>
        <p:spPr>
          <a:xfrm>
            <a:off x="-1" y="0"/>
            <a:ext cx="3951923" cy="47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340500" y="1678950"/>
            <a:ext cx="4183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Inter"/>
                <a:ea typeface="Inter"/>
                <a:cs typeface="Inter"/>
                <a:sym typeface="Inter"/>
              </a:rPr>
              <a:t>Navigating Privacy &amp; Security Incidents, Legal Considerations &amp; Practical Tips</a:t>
            </a:r>
            <a:endParaRPr sz="26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l="34472" r="29770"/>
          <a:stretch/>
        </p:blipFill>
        <p:spPr>
          <a:xfrm>
            <a:off x="0" y="0"/>
            <a:ext cx="3951923" cy="47760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340500" y="1678950"/>
            <a:ext cx="4323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Inter"/>
                <a:ea typeface="Inter"/>
                <a:cs typeface="Inter"/>
                <a:sym typeface="Inter"/>
              </a:rPr>
              <a:t>Global Privacy Control, Tracking, and Cookies</a:t>
            </a:r>
            <a:endParaRPr sz="26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l="34472" r="29770"/>
          <a:stretch/>
        </p:blipFill>
        <p:spPr>
          <a:xfrm>
            <a:off x="0" y="0"/>
            <a:ext cx="3951923" cy="477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340500" y="1678950"/>
            <a:ext cx="3670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Inter"/>
                <a:ea typeface="Inter"/>
                <a:cs typeface="Inter"/>
                <a:sym typeface="Inter"/>
              </a:rPr>
              <a:t>The Future of Privacy &amp; Engineering</a:t>
            </a:r>
            <a:endParaRPr sz="26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905700" y="2177550"/>
            <a:ext cx="7332600" cy="7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lyance AI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Macintosh PowerPoint</Application>
  <PresentationFormat>On-screen Show (16:9)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Inter</vt:lpstr>
      <vt:lpstr>Relyance AI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Jeff Harrell</cp:lastModifiedBy>
  <cp:revision>1</cp:revision>
  <dcterms:modified xsi:type="dcterms:W3CDTF">2022-10-27T22:33:00Z</dcterms:modified>
</cp:coreProperties>
</file>