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9" r:id="rId1"/>
    <p:sldMasterId id="2147483882" r:id="rId2"/>
  </p:sldMasterIdLst>
  <p:notesMasterIdLst>
    <p:notesMasterId r:id="rId33"/>
  </p:notesMasterIdLst>
  <p:handoutMasterIdLst>
    <p:handoutMasterId r:id="rId34"/>
  </p:handoutMasterIdLst>
  <p:sldIdLst>
    <p:sldId id="3846" r:id="rId3"/>
    <p:sldId id="3859" r:id="rId4"/>
    <p:sldId id="3816" r:id="rId5"/>
    <p:sldId id="3874" r:id="rId6"/>
    <p:sldId id="3875" r:id="rId7"/>
    <p:sldId id="3876" r:id="rId8"/>
    <p:sldId id="3880" r:id="rId9"/>
    <p:sldId id="3877" r:id="rId10"/>
    <p:sldId id="3881" r:id="rId11"/>
    <p:sldId id="3878" r:id="rId12"/>
    <p:sldId id="3879" r:id="rId13"/>
    <p:sldId id="3860" r:id="rId14"/>
    <p:sldId id="3795" r:id="rId15"/>
    <p:sldId id="3796" r:id="rId16"/>
    <p:sldId id="3797" r:id="rId17"/>
    <p:sldId id="3804" r:id="rId18"/>
    <p:sldId id="3805" r:id="rId19"/>
    <p:sldId id="3863" r:id="rId20"/>
    <p:sldId id="3864" r:id="rId21"/>
    <p:sldId id="3865" r:id="rId22"/>
    <p:sldId id="3870" r:id="rId23"/>
    <p:sldId id="3866" r:id="rId24"/>
    <p:sldId id="3867" r:id="rId25"/>
    <p:sldId id="3868" r:id="rId26"/>
    <p:sldId id="3869" r:id="rId27"/>
    <p:sldId id="3857" r:id="rId28"/>
    <p:sldId id="3882" r:id="rId29"/>
    <p:sldId id="3883" r:id="rId30"/>
    <p:sldId id="3884" r:id="rId31"/>
    <p:sldId id="3872"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lloni" initials="ic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279F"/>
    <a:srgbClr val="DAD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3" autoAdjust="0"/>
    <p:restoredTop sz="98870" autoAdjust="0"/>
  </p:normalViewPr>
  <p:slideViewPr>
    <p:cSldViewPr>
      <p:cViewPr varScale="1">
        <p:scale>
          <a:sx n="81" d="100"/>
          <a:sy n="81" d="100"/>
        </p:scale>
        <p:origin x="1526" y="48"/>
      </p:cViewPr>
      <p:guideLst>
        <p:guide orient="horz" pos="2160"/>
        <p:guide pos="2880"/>
      </p:guideLst>
    </p:cSldViewPr>
  </p:slideViewPr>
  <p:outlineViewPr>
    <p:cViewPr>
      <p:scale>
        <a:sx n="33" d="100"/>
        <a:sy n="33" d="100"/>
      </p:scale>
      <p:origin x="48" y="5501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39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28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a:xfrm>
            <a:off x="0" y="0"/>
            <a:ext cx="3037840" cy="464266"/>
          </a:xfrm>
          <a:prstGeom prst="rect">
            <a:avLst/>
          </a:prstGeom>
          <a:noFill/>
          <a:ln w="9525">
            <a:noFill/>
            <a:miter lim="800000"/>
          </a:ln>
          <a:effectLst/>
        </p:spPr>
        <p:txBody>
          <a:bodyPr vert="horz" wrap="square" lIns="19048" tIns="0" rIns="19048" bIns="0" numCol="1" anchor="t" anchorCtr="0" compatLnSpc="1">
            <a:prstTxWarp prst="textNoShape">
              <a:avLst/>
            </a:prstTxWarp>
          </a:bodyPr>
          <a:lstStyle>
            <a:lvl1pPr eaLnBrk="0" hangingPunct="0">
              <a:defRPr sz="1000" i="1">
                <a:latin typeface="Times New Roman" pitchFamily="18" charset="0"/>
                <a:cs typeface="+mn-cs"/>
              </a:defRPr>
            </a:lvl1pPr>
          </a:lstStyle>
          <a:p>
            <a:pPr>
              <a:defRPr/>
            </a:pPr>
            <a:endParaRPr lang="en-US" dirty="0"/>
          </a:p>
        </p:txBody>
      </p:sp>
      <p:sp>
        <p:nvSpPr>
          <p:cNvPr id="2051" name="Rectangle 3"/>
          <p:cNvSpPr>
            <a:spLocks noGrp="1" noChangeArrowheads="1"/>
          </p:cNvSpPr>
          <p:nvPr>
            <p:ph type="dt" idx="1"/>
          </p:nvPr>
        </p:nvSpPr>
        <p:spPr>
          <a:xfrm>
            <a:off x="3972560" y="0"/>
            <a:ext cx="3037840" cy="464266"/>
          </a:xfrm>
          <a:prstGeom prst="rect">
            <a:avLst/>
          </a:prstGeom>
          <a:noFill/>
          <a:ln w="9525">
            <a:noFill/>
            <a:miter lim="800000"/>
          </a:ln>
          <a:effectLst/>
        </p:spPr>
        <p:txBody>
          <a:bodyPr vert="horz" wrap="square" lIns="19048" tIns="0" rIns="19048" bIns="0" numCol="1" anchor="t" anchorCtr="0" compatLnSpc="1">
            <a:prstTxWarp prst="textNoShape">
              <a:avLst/>
            </a:prstTxWarp>
          </a:bodyPr>
          <a:lstStyle>
            <a:lvl1pPr algn="r" eaLnBrk="0" hangingPunct="0">
              <a:defRPr sz="1000" i="1">
                <a:latin typeface="Times New Roman" pitchFamily="18" charset="0"/>
                <a:cs typeface="+mn-cs"/>
              </a:defRPr>
            </a:lvl1pPr>
          </a:lstStyle>
          <a:p>
            <a:pPr>
              <a:defRPr/>
            </a:pPr>
            <a:endParaRPr lang="en-US" dirty="0"/>
          </a:p>
        </p:txBody>
      </p:sp>
      <p:sp>
        <p:nvSpPr>
          <p:cNvPr id="2052" name="Rectangle 4"/>
          <p:cNvSpPr>
            <a:spLocks noGrp="1" noChangeArrowheads="1"/>
          </p:cNvSpPr>
          <p:nvPr>
            <p:ph type="ftr" sz="quarter" idx="4"/>
          </p:nvPr>
        </p:nvSpPr>
        <p:spPr>
          <a:xfrm>
            <a:off x="0" y="8832134"/>
            <a:ext cx="3037840" cy="464266"/>
          </a:xfrm>
          <a:prstGeom prst="rect">
            <a:avLst/>
          </a:prstGeom>
          <a:noFill/>
          <a:ln w="9525">
            <a:noFill/>
            <a:miter lim="800000"/>
          </a:ln>
          <a:effectLst/>
        </p:spPr>
        <p:txBody>
          <a:bodyPr vert="horz" wrap="square" lIns="19048" tIns="0" rIns="19048" bIns="0" numCol="1" anchor="b" anchorCtr="0" compatLnSpc="1">
            <a:prstTxWarp prst="textNoShape">
              <a:avLst/>
            </a:prstTxWarp>
          </a:bodyPr>
          <a:lstStyle>
            <a:lvl1pPr eaLnBrk="0" hangingPunct="0">
              <a:defRPr sz="1000" i="1">
                <a:latin typeface="Times New Roman" pitchFamily="18" charset="0"/>
                <a:cs typeface="+mn-cs"/>
              </a:defRPr>
            </a:lvl1pPr>
          </a:lstStyle>
          <a:p>
            <a:pPr>
              <a:defRPr/>
            </a:pPr>
            <a:endParaRPr lang="en-US" dirty="0"/>
          </a:p>
        </p:txBody>
      </p:sp>
      <p:sp>
        <p:nvSpPr>
          <p:cNvPr id="2053" name="Rectangle 5"/>
          <p:cNvSpPr>
            <a:spLocks noGrp="1" noChangeArrowheads="1"/>
          </p:cNvSpPr>
          <p:nvPr>
            <p:ph type="sldNum" sz="quarter" idx="5"/>
          </p:nvPr>
        </p:nvSpPr>
        <p:spPr>
          <a:xfrm>
            <a:off x="3972560" y="8832134"/>
            <a:ext cx="3037840" cy="464266"/>
          </a:xfrm>
          <a:prstGeom prst="rect">
            <a:avLst/>
          </a:prstGeom>
          <a:noFill/>
          <a:ln w="9525">
            <a:noFill/>
            <a:miter lim="800000"/>
          </a:ln>
          <a:effectLst/>
        </p:spPr>
        <p:txBody>
          <a:bodyPr vert="horz" wrap="square" lIns="19048" tIns="0" rIns="19048" bIns="0" numCol="1" anchor="b" anchorCtr="0" compatLnSpc="1">
            <a:prstTxWarp prst="textNoShape">
              <a:avLst/>
            </a:prstTxWarp>
          </a:bodyPr>
          <a:lstStyle>
            <a:lvl1pPr algn="r" eaLnBrk="0" hangingPunct="0">
              <a:defRPr sz="1000" i="1">
                <a:latin typeface="Times New Roman" pitchFamily="18" charset="0"/>
                <a:cs typeface="+mn-cs"/>
              </a:defRPr>
            </a:lvl1pPr>
          </a:lstStyle>
          <a:p>
            <a:pPr>
              <a:defRPr/>
            </a:pPr>
            <a:fld id="{3214DBCC-1199-40B5-BA83-CC2EAD4345D0}" type="slidenum">
              <a:rPr lang="en-US"/>
              <a:t>‹#›</a:t>
            </a:fld>
            <a:endParaRPr lang="en-US" dirty="0"/>
          </a:p>
        </p:txBody>
      </p:sp>
      <p:sp>
        <p:nvSpPr>
          <p:cNvPr id="2054" name="Rectangle 6"/>
          <p:cNvSpPr>
            <a:spLocks noGrp="1" noChangeArrowheads="1"/>
          </p:cNvSpPr>
          <p:nvPr>
            <p:ph type="body" sz="quarter" idx="3"/>
          </p:nvPr>
        </p:nvSpPr>
        <p:spPr>
          <a:xfrm>
            <a:off x="934720" y="4416069"/>
            <a:ext cx="5140960" cy="4181557"/>
          </a:xfrm>
          <a:prstGeom prst="rect">
            <a:avLst/>
          </a:prstGeom>
          <a:noFill/>
          <a:ln w="9525">
            <a:noFill/>
            <a:miter lim="800000"/>
          </a:ln>
          <a:effectLst/>
        </p:spPr>
        <p:txBody>
          <a:bodyPr vert="horz" wrap="square" lIns="92061" tIns="46031" rIns="92061" bIns="46031"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5" name="Rectangle 7"/>
          <p:cNvSpPr>
            <a:spLocks noGrp="1" noRot="1" noChangeAspect="1" noChangeArrowheads="1" noTextEdit="1"/>
          </p:cNvSpPr>
          <p:nvPr>
            <p:ph type="sldImg" idx="2"/>
          </p:nvPr>
        </p:nvSpPr>
        <p:spPr>
          <a:xfrm>
            <a:off x="1190625" y="703263"/>
            <a:ext cx="4630738" cy="3473450"/>
          </a:xfrm>
          <a:prstGeom prst="rect">
            <a:avLst/>
          </a:prstGeom>
          <a:noFill/>
          <a:ln w="12700">
            <a:solidFill>
              <a:schemeClr val="tx1"/>
            </a:solidFill>
            <a:miter lim="800000"/>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088577918"/>
      </p:ext>
    </p:extLst>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defTabSz="911225"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defTabSz="911225"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defTabSz="911225" rtl="0" eaLnBrk="0" fontAlgn="base" hangingPunct="0">
      <a:spcBef>
        <a:spcPct val="30000"/>
      </a:spcBef>
      <a:spcAft>
        <a:spcPct val="0"/>
      </a:spcAft>
      <a:defRPr sz="1200" kern="1200">
        <a:solidFill>
          <a:schemeClr val="tx1"/>
        </a:solidFill>
        <a:latin typeface="Arial" pitchFamily="34" charset="0"/>
        <a:ea typeface="+mn-ea"/>
        <a:cs typeface="+mn-cs"/>
      </a:defRPr>
    </a:lvl4pPr>
    <a:lvl5pPr marL="1825625" algn="l" defTabSz="911225"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1"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5"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eaLnBrk="0" fontAlgn="base" hangingPunct="0">
              <a:spcBef>
                <a:spcPct val="0"/>
              </a:spcBef>
              <a:spcAft>
                <a:spcPct val="0"/>
              </a:spcAft>
              <a:defRPr>
                <a:solidFill>
                  <a:schemeClr val="tx1"/>
                </a:solidFill>
                <a:latin typeface="Arial" pitchFamily="34" charset="0"/>
              </a:defRPr>
            </a:lvl6pPr>
            <a:lvl7pPr marL="2971364" indent="-228567" eaLnBrk="0" fontAlgn="base" hangingPunct="0">
              <a:spcBef>
                <a:spcPct val="0"/>
              </a:spcBef>
              <a:spcAft>
                <a:spcPct val="0"/>
              </a:spcAft>
              <a:defRPr>
                <a:solidFill>
                  <a:schemeClr val="tx1"/>
                </a:solidFill>
                <a:latin typeface="Arial" pitchFamily="34" charset="0"/>
              </a:defRPr>
            </a:lvl7pPr>
            <a:lvl8pPr marL="3428498" indent="-228567" eaLnBrk="0" fontAlgn="base" hangingPunct="0">
              <a:spcBef>
                <a:spcPct val="0"/>
              </a:spcBef>
              <a:spcAft>
                <a:spcPct val="0"/>
              </a:spcAft>
              <a:defRPr>
                <a:solidFill>
                  <a:schemeClr val="tx1"/>
                </a:solidFill>
                <a:latin typeface="Arial" pitchFamily="34" charset="0"/>
              </a:defRPr>
            </a:lvl8pPr>
            <a:lvl9pPr marL="3885630" indent="-228567"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0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24579" name="Rectangle 2"/>
          <p:cNvSpPr>
            <a:spLocks noChangeArrowheads="1"/>
          </p:cNvSpPr>
          <p:nvPr/>
        </p:nvSpPr>
        <p:spPr>
          <a:xfrm>
            <a:off x="4060839" y="0"/>
            <a:ext cx="3105348" cy="45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580" name="Rectangle 3"/>
          <p:cNvSpPr>
            <a:spLocks noChangeArrowheads="1"/>
          </p:cNvSpPr>
          <p:nvPr/>
        </p:nvSpPr>
        <p:spPr>
          <a:xfrm>
            <a:off x="4060839" y="8817157"/>
            <a:ext cx="3105348" cy="46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0" rIns="19048" bIns="0" anchor="b"/>
          <a:lstStyle>
            <a:lvl1pPr defTabSz="911225" eaLnBrk="0" hangingPunct="0">
              <a:spcBef>
                <a:spcPct val="30000"/>
              </a:spcBef>
              <a:defRPr sz="1200">
                <a:solidFill>
                  <a:schemeClr val="tx1"/>
                </a:solidFill>
                <a:latin typeface="Arial" pitchFamily="34" charset="0"/>
              </a:defRPr>
            </a:lvl1pPr>
            <a:lvl2pPr marL="742950" indent="-285750" defTabSz="911225" eaLnBrk="0" hangingPunct="0">
              <a:spcBef>
                <a:spcPct val="30000"/>
              </a:spcBef>
              <a:defRPr sz="1200">
                <a:solidFill>
                  <a:schemeClr val="tx1"/>
                </a:solidFill>
                <a:latin typeface="Arial" pitchFamily="34" charset="0"/>
              </a:defRPr>
            </a:lvl2pPr>
            <a:lvl3pPr marL="1143000" indent="-228600" defTabSz="911225" eaLnBrk="0" hangingPunct="0">
              <a:spcBef>
                <a:spcPct val="30000"/>
              </a:spcBef>
              <a:defRPr sz="1200">
                <a:solidFill>
                  <a:schemeClr val="tx1"/>
                </a:solidFill>
                <a:latin typeface="Arial" pitchFamily="34" charset="0"/>
              </a:defRPr>
            </a:lvl3pPr>
            <a:lvl4pPr marL="1600200" indent="-228600" defTabSz="911225" eaLnBrk="0" hangingPunct="0">
              <a:spcBef>
                <a:spcPct val="30000"/>
              </a:spcBef>
              <a:defRPr sz="1200">
                <a:solidFill>
                  <a:schemeClr val="tx1"/>
                </a:solidFill>
                <a:latin typeface="Arial" pitchFamily="34" charset="0"/>
              </a:defRPr>
            </a:lvl4pPr>
            <a:lvl5pPr marL="2057400" indent="-228600" defTabSz="911225" eaLnBrk="0" hangingPunct="0">
              <a:spcBef>
                <a:spcPct val="30000"/>
              </a:spcBef>
              <a:defRPr sz="1200">
                <a:solidFill>
                  <a:schemeClr val="tx1"/>
                </a:solidFill>
                <a:latin typeface="Arial" pitchFamily="34" charset="0"/>
              </a:defRPr>
            </a:lvl5pPr>
            <a:lvl6pPr marL="2514600" indent="-228600" defTabSz="911225" eaLnBrk="0" fontAlgn="base" hangingPunct="0">
              <a:spcBef>
                <a:spcPct val="30000"/>
              </a:spcBef>
              <a:spcAft>
                <a:spcPct val="0"/>
              </a:spcAft>
              <a:defRPr sz="1200">
                <a:solidFill>
                  <a:schemeClr val="tx1"/>
                </a:solidFill>
                <a:latin typeface="Arial" pitchFamily="34" charset="0"/>
              </a:defRPr>
            </a:lvl6pPr>
            <a:lvl7pPr marL="2971800" indent="-228600" defTabSz="911225" eaLnBrk="0" fontAlgn="base" hangingPunct="0">
              <a:spcBef>
                <a:spcPct val="30000"/>
              </a:spcBef>
              <a:spcAft>
                <a:spcPct val="0"/>
              </a:spcAft>
              <a:defRPr sz="1200">
                <a:solidFill>
                  <a:schemeClr val="tx1"/>
                </a:solidFill>
                <a:latin typeface="Arial" pitchFamily="34" charset="0"/>
              </a:defRPr>
            </a:lvl7pPr>
            <a:lvl8pPr marL="3429000" indent="-228600" defTabSz="911225" eaLnBrk="0" fontAlgn="base" hangingPunct="0">
              <a:spcBef>
                <a:spcPct val="30000"/>
              </a:spcBef>
              <a:spcAft>
                <a:spcPct val="0"/>
              </a:spcAft>
              <a:defRPr sz="1200">
                <a:solidFill>
                  <a:schemeClr val="tx1"/>
                </a:solidFill>
                <a:latin typeface="Arial" pitchFamily="34" charset="0"/>
              </a:defRPr>
            </a:lvl8pPr>
            <a:lvl9pPr marL="3886200" indent="-228600" defTabSz="911225" eaLnBrk="0" fontAlgn="base" hangingPunct="0">
              <a:spcBef>
                <a:spcPct val="30000"/>
              </a:spcBef>
              <a:spcAft>
                <a:spcPct val="0"/>
              </a:spcAft>
              <a:defRPr sz="1200">
                <a:solidFill>
                  <a:schemeClr val="tx1"/>
                </a:solidFill>
                <a:latin typeface="Arial" pitchFamily="34" charset="0"/>
              </a:defRPr>
            </a:lvl9pPr>
          </a:lstStyle>
          <a:p>
            <a:pPr marL="0" marR="0" lvl="0" indent="0" algn="r" defTabSz="911225"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581" name="Rectangle 4"/>
          <p:cNvSpPr>
            <a:spLocks noChangeArrowheads="1"/>
          </p:cNvSpPr>
          <p:nvPr/>
        </p:nvSpPr>
        <p:spPr>
          <a:xfrm>
            <a:off x="0" y="8817157"/>
            <a:ext cx="3105348" cy="46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582" name="Rectangle 5"/>
          <p:cNvSpPr>
            <a:spLocks noChangeArrowheads="1"/>
          </p:cNvSpPr>
          <p:nvPr/>
        </p:nvSpPr>
        <p:spPr>
          <a:xfrm>
            <a:off x="0" y="0"/>
            <a:ext cx="3105348" cy="45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583" name="Rectangle 6"/>
          <p:cNvSpPr>
            <a:spLocks noGrp="1" noRot="1" noChangeAspect="1" noChangeArrowheads="1" noTextEdit="1"/>
          </p:cNvSpPr>
          <p:nvPr>
            <p:ph type="sldImg"/>
          </p:nvPr>
        </p:nvSpPr>
        <p:spPr>
          <a:ln cap="flat"/>
        </p:spPr>
      </p:sp>
      <p:sp>
        <p:nvSpPr>
          <p:cNvPr id="24584" name="Rectangle 7"/>
          <p:cNvSpPr>
            <a:spLocks noGrp="1" noChangeArrowheads="1"/>
          </p:cNvSpPr>
          <p:nvPr>
            <p:ph type="body" idx="1"/>
          </p:nvPr>
        </p:nvSpPr>
        <p:spPr>
          <a:xfrm>
            <a:off x="955491" y="4406206"/>
            <a:ext cx="5255204" cy="41752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49" tIns="47618" rIns="93649" bIns="47618"/>
          <a:lstStyle/>
          <a:p>
            <a:pPr defTabSz="950774"/>
            <a:endParaRPr lang="en-US" altLang="en-US" dirty="0"/>
          </a:p>
        </p:txBody>
      </p:sp>
    </p:spTree>
    <p:extLst>
      <p:ext uri="{BB962C8B-B14F-4D97-AF65-F5344CB8AC3E}">
        <p14:creationId xmlns:p14="http://schemas.microsoft.com/office/powerpoint/2010/main" val="3651709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dirty="0">
              <a:latin typeface="Times New Roman" pitchFamily="18" charset="0"/>
            </a:endParaRPr>
          </a:p>
        </p:txBody>
      </p:sp>
      <p:sp>
        <p:nvSpPr>
          <p:cNvPr id="55299" name="Rectangle 5"/>
          <p:cNvSpPr txBox="1">
            <a:spLocks noGrp="1" noChangeArrowheads="1"/>
          </p:cNvSpPr>
          <p:nvPr/>
        </p:nvSpPr>
        <p:spPr bwMode="auto">
          <a:xfrm>
            <a:off x="3972560" y="8832134"/>
            <a:ext cx="3037840" cy="46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dirty="0"/>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73735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7460" name="Slide Number Placeholder 3">
            <a:extLst>
              <a:ext uri="{FF2B5EF4-FFF2-40B4-BE49-F238E27FC236}">
                <a16:creationId xmlns:a16="http://schemas.microsoft.com/office/drawing/2014/main" id="{4C7DD457-EF46-49E0-B44F-248CBFCCEC34}"/>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9072" indent="-288105" eaLnBrk="0" hangingPunct="0">
              <a:defRPr>
                <a:solidFill>
                  <a:schemeClr val="tx1"/>
                </a:solidFill>
                <a:latin typeface="Arial" pitchFamily="34" charset="0"/>
              </a:defRPr>
            </a:lvl2pPr>
            <a:lvl3pPr marL="1152418" indent="-230484" eaLnBrk="0" hangingPunct="0">
              <a:defRPr>
                <a:solidFill>
                  <a:schemeClr val="tx1"/>
                </a:solidFill>
                <a:latin typeface="Arial" pitchFamily="34" charset="0"/>
              </a:defRPr>
            </a:lvl3pPr>
            <a:lvl4pPr marL="1613384" indent="-230484" eaLnBrk="0" hangingPunct="0">
              <a:defRPr>
                <a:solidFill>
                  <a:schemeClr val="tx1"/>
                </a:solidFill>
                <a:latin typeface="Arial" pitchFamily="34" charset="0"/>
              </a:defRPr>
            </a:lvl4pPr>
            <a:lvl5pPr marL="2074351" indent="-230484" eaLnBrk="0" hangingPunct="0">
              <a:defRPr>
                <a:solidFill>
                  <a:schemeClr val="tx1"/>
                </a:solidFill>
                <a:latin typeface="Arial" pitchFamily="34" charset="0"/>
              </a:defRPr>
            </a:lvl5pPr>
            <a:lvl6pPr marL="2535319" indent="-230484" eaLnBrk="0" fontAlgn="base" hangingPunct="0">
              <a:spcBef>
                <a:spcPct val="0"/>
              </a:spcBef>
              <a:spcAft>
                <a:spcPct val="0"/>
              </a:spcAft>
              <a:defRPr>
                <a:solidFill>
                  <a:schemeClr val="tx1"/>
                </a:solidFill>
                <a:latin typeface="Arial" pitchFamily="34" charset="0"/>
              </a:defRPr>
            </a:lvl6pPr>
            <a:lvl7pPr marL="2996286" indent="-230484" eaLnBrk="0" fontAlgn="base" hangingPunct="0">
              <a:spcBef>
                <a:spcPct val="0"/>
              </a:spcBef>
              <a:spcAft>
                <a:spcPct val="0"/>
              </a:spcAft>
              <a:defRPr>
                <a:solidFill>
                  <a:schemeClr val="tx1"/>
                </a:solidFill>
                <a:latin typeface="Arial" pitchFamily="34" charset="0"/>
              </a:defRPr>
            </a:lvl7pPr>
            <a:lvl8pPr marL="3457253" indent="-230484" eaLnBrk="0" fontAlgn="base" hangingPunct="0">
              <a:spcBef>
                <a:spcPct val="0"/>
              </a:spcBef>
              <a:spcAft>
                <a:spcPct val="0"/>
              </a:spcAft>
              <a:defRPr>
                <a:solidFill>
                  <a:schemeClr val="tx1"/>
                </a:solidFill>
                <a:latin typeface="Arial" pitchFamily="34" charset="0"/>
              </a:defRPr>
            </a:lvl8pPr>
            <a:lvl9pPr marL="3918220" indent="-230484"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dirty="0">
              <a:cs typeface="+mn-cs"/>
            </a:endParaRPr>
          </a:p>
        </p:txBody>
      </p:sp>
    </p:spTree>
    <p:extLst>
      <p:ext uri="{BB962C8B-B14F-4D97-AF65-F5344CB8AC3E}">
        <p14:creationId xmlns:p14="http://schemas.microsoft.com/office/powerpoint/2010/main" val="2305538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7" indent="-285710" eaLnBrk="0" hangingPunct="0">
              <a:defRPr>
                <a:solidFill>
                  <a:schemeClr val="tx1"/>
                </a:solidFill>
                <a:latin typeface="Arial" pitchFamily="34" charset="0"/>
              </a:defRPr>
            </a:lvl2pPr>
            <a:lvl3pPr marL="1142842" indent="-228568" eaLnBrk="0" hangingPunct="0">
              <a:defRPr>
                <a:solidFill>
                  <a:schemeClr val="tx1"/>
                </a:solidFill>
                <a:latin typeface="Arial" pitchFamily="34" charset="0"/>
              </a:defRPr>
            </a:lvl3pPr>
            <a:lvl4pPr marL="1599979" indent="-228568" eaLnBrk="0" hangingPunct="0">
              <a:defRPr>
                <a:solidFill>
                  <a:schemeClr val="tx1"/>
                </a:solidFill>
                <a:latin typeface="Arial" pitchFamily="34" charset="0"/>
              </a:defRPr>
            </a:lvl4pPr>
            <a:lvl5pPr marL="2057115" indent="-228568" eaLnBrk="0" hangingPunct="0">
              <a:defRPr>
                <a:solidFill>
                  <a:schemeClr val="tx1"/>
                </a:solidFill>
                <a:latin typeface="Arial" pitchFamily="34" charset="0"/>
              </a:defRPr>
            </a:lvl5pPr>
            <a:lvl6pPr marL="2514252" indent="-228568" eaLnBrk="0" fontAlgn="base" hangingPunct="0">
              <a:spcBef>
                <a:spcPct val="0"/>
              </a:spcBef>
              <a:spcAft>
                <a:spcPct val="0"/>
              </a:spcAft>
              <a:defRPr>
                <a:solidFill>
                  <a:schemeClr val="tx1"/>
                </a:solidFill>
                <a:latin typeface="Arial" pitchFamily="34" charset="0"/>
              </a:defRPr>
            </a:lvl6pPr>
            <a:lvl7pPr marL="2971388" indent="-228568" eaLnBrk="0" fontAlgn="base" hangingPunct="0">
              <a:spcBef>
                <a:spcPct val="0"/>
              </a:spcBef>
              <a:spcAft>
                <a:spcPct val="0"/>
              </a:spcAft>
              <a:defRPr>
                <a:solidFill>
                  <a:schemeClr val="tx1"/>
                </a:solidFill>
                <a:latin typeface="Arial" pitchFamily="34" charset="0"/>
              </a:defRPr>
            </a:lvl7pPr>
            <a:lvl8pPr marL="3428525" indent="-228568" eaLnBrk="0" fontAlgn="base" hangingPunct="0">
              <a:spcBef>
                <a:spcPct val="0"/>
              </a:spcBef>
              <a:spcAft>
                <a:spcPct val="0"/>
              </a:spcAft>
              <a:defRPr>
                <a:solidFill>
                  <a:schemeClr val="tx1"/>
                </a:solidFill>
                <a:latin typeface="Arial" pitchFamily="34" charset="0"/>
              </a:defRPr>
            </a:lvl8pPr>
            <a:lvl9pPr marL="3885662" indent="-228568" eaLnBrk="0" fontAlgn="base" hangingPunct="0">
              <a:spcBef>
                <a:spcPct val="0"/>
              </a:spcBef>
              <a:spcAft>
                <a:spcPct val="0"/>
              </a:spcAft>
              <a:defRPr>
                <a:solidFill>
                  <a:schemeClr val="tx1"/>
                </a:solidFill>
                <a:latin typeface="Arial" pitchFamily="34" charset="0"/>
              </a:defRPr>
            </a:lvl9pPr>
          </a:lstStyle>
          <a:p>
            <a:pPr>
              <a:defRPr/>
            </a:pPr>
            <a:endParaRPr lang="en-US" dirty="0">
              <a:latin typeface="Times New Roman" pitchFamily="18" charset="0"/>
            </a:endParaRPr>
          </a:p>
        </p:txBody>
      </p:sp>
      <p:sp>
        <p:nvSpPr>
          <p:cNvPr id="53251" name="Rectangle 5"/>
          <p:cNvSpPr txBox="1">
            <a:spLocks noGrp="1" noChangeArrowheads="1"/>
          </p:cNvSpPr>
          <p:nvPr/>
        </p:nvSpPr>
        <p:spPr bwMode="auto">
          <a:xfrm>
            <a:off x="4060840" y="8815574"/>
            <a:ext cx="3105348" cy="46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7" tIns="0" rIns="19047" bIns="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dirty="0"/>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099200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dirty="0"/>
          </a:p>
        </p:txBody>
      </p:sp>
      <p:sp>
        <p:nvSpPr>
          <p:cNvPr id="82947" name="Rectangle 2"/>
          <p:cNvSpPr>
            <a:spLocks noGrp="1" noRot="1" noChangeAspect="1" noChangeArrowheads="1" noTextEdit="1"/>
          </p:cNvSpPr>
          <p:nvPr>
            <p:ph type="sldImg"/>
          </p:nvPr>
        </p:nvSpPr>
        <p:spPr>
          <a:ln cap="flat"/>
        </p:spPr>
      </p:sp>
      <p:sp>
        <p:nvSpPr>
          <p:cNvPr id="82948" name="Rectangle 3"/>
          <p:cNvSpPr>
            <a:spLocks noGrp="1" noChangeArrowheads="1"/>
          </p:cNvSpPr>
          <p:nvPr>
            <p:ph type="body" idx="1"/>
          </p:nvPr>
        </p:nvSpPr>
        <p:spPr>
          <a:xfrm>
            <a:off x="914400" y="4422775"/>
            <a:ext cx="50292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42" tIns="48530" rIns="95442" bIns="48530"/>
          <a:lstStyle/>
          <a:p>
            <a:pPr defTabSz="950913"/>
            <a:endParaRPr lang="en-US" altLang="en-US" dirty="0"/>
          </a:p>
        </p:txBody>
      </p:sp>
    </p:spTree>
    <p:extLst>
      <p:ext uri="{BB962C8B-B14F-4D97-AF65-F5344CB8AC3E}">
        <p14:creationId xmlns:p14="http://schemas.microsoft.com/office/powerpoint/2010/main" val="1061408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832611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71457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516855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677957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55201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10"/>
          </p:nvPr>
        </p:nvSpPr>
        <p:spPr/>
        <p:txBody>
          <a:bodyPr/>
          <a:lstStyle/>
          <a:p>
            <a:endParaRPr dirty="0"/>
          </a:p>
        </p:txBody>
      </p:sp>
    </p:spTree>
    <p:extLst>
      <p:ext uri="{BB962C8B-B14F-4D97-AF65-F5344CB8AC3E}">
        <p14:creationId xmlns:p14="http://schemas.microsoft.com/office/powerpoint/2010/main" val="1988326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sz="10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9395" name="Rectangle 2"/>
          <p:cNvSpPr>
            <a:spLocks noGrp="1" noRot="1" noChangeAspect="1" noChangeArrowheads="1" noTextEdit="1"/>
          </p:cNvSpPr>
          <p:nvPr>
            <p:ph type="sldImg"/>
          </p:nvPr>
        </p:nvSpPr>
        <p:spPr>
          <a:ln cap="flat"/>
        </p:spPr>
      </p:sp>
      <p:sp>
        <p:nvSpPr>
          <p:cNvPr id="59396" name="Rectangle 3"/>
          <p:cNvSpPr>
            <a:spLocks noGrp="1" noChangeArrowheads="1"/>
          </p:cNvSpPr>
          <p:nvPr>
            <p:ph type="body" idx="1"/>
          </p:nvPr>
        </p:nvSpPr>
        <p:spPr>
          <a:xfrm>
            <a:off x="955491" y="4406206"/>
            <a:ext cx="5255204" cy="41752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42" tIns="48530" rIns="95442" bIns="48530"/>
          <a:lstStyle/>
          <a:p>
            <a:endParaRPr dirty="0"/>
          </a:p>
        </p:txBody>
      </p:sp>
    </p:spTree>
    <p:extLst>
      <p:ext uri="{BB962C8B-B14F-4D97-AF65-F5344CB8AC3E}">
        <p14:creationId xmlns:p14="http://schemas.microsoft.com/office/powerpoint/2010/main" val="88682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0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1203" name="Rectangle 2"/>
          <p:cNvSpPr>
            <a:spLocks noGrp="1" noRot="1" noChangeAspect="1" noChangeArrowheads="1" noTextEdit="1"/>
          </p:cNvSpPr>
          <p:nvPr>
            <p:ph type="sldImg"/>
          </p:nvPr>
        </p:nvSpPr>
        <p:spPr>
          <a:ln cap="flat"/>
        </p:spPr>
      </p:sp>
      <p:sp>
        <p:nvSpPr>
          <p:cNvPr id="51204" name="Rectangle 3"/>
          <p:cNvSpPr>
            <a:spLocks noGrp="1" noChangeArrowheads="1"/>
          </p:cNvSpPr>
          <p:nvPr>
            <p:ph type="body" idx="1"/>
          </p:nvPr>
        </p:nvSpPr>
        <p:spPr>
          <a:xfrm>
            <a:off x="934720" y="4414483"/>
            <a:ext cx="5140960" cy="41831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42" tIns="48530" rIns="95442" bIns="48530"/>
          <a:lstStyle/>
          <a:p>
            <a:pPr defTabSz="950913"/>
            <a:endParaRPr lang="en-US" altLang="en-US" dirty="0"/>
          </a:p>
        </p:txBody>
      </p:sp>
    </p:spTree>
    <p:extLst>
      <p:ext uri="{BB962C8B-B14F-4D97-AF65-F5344CB8AC3E}">
        <p14:creationId xmlns:p14="http://schemas.microsoft.com/office/powerpoint/2010/main" val="3290909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p:sp>
      <p:sp>
        <p:nvSpPr>
          <p:cNvPr id="147460" name="Slide Number Placeholder 3">
            <a:extLst>
              <a:ext uri="{FF2B5EF4-FFF2-40B4-BE49-F238E27FC236}">
                <a16:creationId xmlns:a16="http://schemas.microsoft.com/office/drawing/2014/main" id="{4C7DD457-EF46-49E0-B44F-248CBFCCEC34}"/>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9072" indent="-288105" eaLnBrk="0" hangingPunct="0">
              <a:defRPr>
                <a:solidFill>
                  <a:schemeClr val="tx1"/>
                </a:solidFill>
                <a:latin typeface="Arial" pitchFamily="34" charset="0"/>
              </a:defRPr>
            </a:lvl2pPr>
            <a:lvl3pPr marL="1152418" indent="-230484" eaLnBrk="0" hangingPunct="0">
              <a:defRPr>
                <a:solidFill>
                  <a:schemeClr val="tx1"/>
                </a:solidFill>
                <a:latin typeface="Arial" pitchFamily="34" charset="0"/>
              </a:defRPr>
            </a:lvl3pPr>
            <a:lvl4pPr marL="1613384" indent="-230484" eaLnBrk="0" hangingPunct="0">
              <a:defRPr>
                <a:solidFill>
                  <a:schemeClr val="tx1"/>
                </a:solidFill>
                <a:latin typeface="Arial" pitchFamily="34" charset="0"/>
              </a:defRPr>
            </a:lvl4pPr>
            <a:lvl5pPr marL="2074351" indent="-230484" eaLnBrk="0" hangingPunct="0">
              <a:defRPr>
                <a:solidFill>
                  <a:schemeClr val="tx1"/>
                </a:solidFill>
                <a:latin typeface="Arial" pitchFamily="34" charset="0"/>
              </a:defRPr>
            </a:lvl5pPr>
            <a:lvl6pPr marL="2535319" indent="-230484" eaLnBrk="0" fontAlgn="base" hangingPunct="0">
              <a:spcBef>
                <a:spcPct val="0"/>
              </a:spcBef>
              <a:spcAft>
                <a:spcPct val="0"/>
              </a:spcAft>
              <a:defRPr>
                <a:solidFill>
                  <a:schemeClr val="tx1"/>
                </a:solidFill>
                <a:latin typeface="Arial" pitchFamily="34" charset="0"/>
              </a:defRPr>
            </a:lvl6pPr>
            <a:lvl7pPr marL="2996286" indent="-230484" eaLnBrk="0" fontAlgn="base" hangingPunct="0">
              <a:spcBef>
                <a:spcPct val="0"/>
              </a:spcBef>
              <a:spcAft>
                <a:spcPct val="0"/>
              </a:spcAft>
              <a:defRPr>
                <a:solidFill>
                  <a:schemeClr val="tx1"/>
                </a:solidFill>
                <a:latin typeface="Arial" pitchFamily="34" charset="0"/>
              </a:defRPr>
            </a:lvl7pPr>
            <a:lvl8pPr marL="3457253" indent="-230484" eaLnBrk="0" fontAlgn="base" hangingPunct="0">
              <a:spcBef>
                <a:spcPct val="0"/>
              </a:spcBef>
              <a:spcAft>
                <a:spcPct val="0"/>
              </a:spcAft>
              <a:defRPr>
                <a:solidFill>
                  <a:schemeClr val="tx1"/>
                </a:solidFill>
                <a:latin typeface="Arial" pitchFamily="34" charset="0"/>
              </a:defRPr>
            </a:lvl8pPr>
            <a:lvl9pPr marL="3918220" indent="-230484"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sz="10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843616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p:sp>
      <p:sp>
        <p:nvSpPr>
          <p:cNvPr id="147460" name="Slide Number Placeholder 3">
            <a:extLst>
              <a:ext uri="{FF2B5EF4-FFF2-40B4-BE49-F238E27FC236}">
                <a16:creationId xmlns:a16="http://schemas.microsoft.com/office/drawing/2014/main" id="{4C7DD457-EF46-49E0-B44F-248CBFCCEC34}"/>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9072" indent="-288105" eaLnBrk="0" hangingPunct="0">
              <a:defRPr>
                <a:solidFill>
                  <a:schemeClr val="tx1"/>
                </a:solidFill>
                <a:latin typeface="Arial" pitchFamily="34" charset="0"/>
              </a:defRPr>
            </a:lvl2pPr>
            <a:lvl3pPr marL="1152418" indent="-230484" eaLnBrk="0" hangingPunct="0">
              <a:defRPr>
                <a:solidFill>
                  <a:schemeClr val="tx1"/>
                </a:solidFill>
                <a:latin typeface="Arial" pitchFamily="34" charset="0"/>
              </a:defRPr>
            </a:lvl3pPr>
            <a:lvl4pPr marL="1613384" indent="-230484" eaLnBrk="0" hangingPunct="0">
              <a:defRPr>
                <a:solidFill>
                  <a:schemeClr val="tx1"/>
                </a:solidFill>
                <a:latin typeface="Arial" pitchFamily="34" charset="0"/>
              </a:defRPr>
            </a:lvl4pPr>
            <a:lvl5pPr marL="2074351" indent="-230484" eaLnBrk="0" hangingPunct="0">
              <a:defRPr>
                <a:solidFill>
                  <a:schemeClr val="tx1"/>
                </a:solidFill>
                <a:latin typeface="Arial" pitchFamily="34" charset="0"/>
              </a:defRPr>
            </a:lvl5pPr>
            <a:lvl6pPr marL="2535319" indent="-230484" eaLnBrk="0" fontAlgn="base" hangingPunct="0">
              <a:spcBef>
                <a:spcPct val="0"/>
              </a:spcBef>
              <a:spcAft>
                <a:spcPct val="0"/>
              </a:spcAft>
              <a:defRPr>
                <a:solidFill>
                  <a:schemeClr val="tx1"/>
                </a:solidFill>
                <a:latin typeface="Arial" pitchFamily="34" charset="0"/>
              </a:defRPr>
            </a:lvl6pPr>
            <a:lvl7pPr marL="2996286" indent="-230484" eaLnBrk="0" fontAlgn="base" hangingPunct="0">
              <a:spcBef>
                <a:spcPct val="0"/>
              </a:spcBef>
              <a:spcAft>
                <a:spcPct val="0"/>
              </a:spcAft>
              <a:defRPr>
                <a:solidFill>
                  <a:schemeClr val="tx1"/>
                </a:solidFill>
                <a:latin typeface="Arial" pitchFamily="34" charset="0"/>
              </a:defRPr>
            </a:lvl7pPr>
            <a:lvl8pPr marL="3457253" indent="-230484" eaLnBrk="0" fontAlgn="base" hangingPunct="0">
              <a:spcBef>
                <a:spcPct val="0"/>
              </a:spcBef>
              <a:spcAft>
                <a:spcPct val="0"/>
              </a:spcAft>
              <a:defRPr>
                <a:solidFill>
                  <a:schemeClr val="tx1"/>
                </a:solidFill>
                <a:latin typeface="Arial" pitchFamily="34" charset="0"/>
              </a:defRPr>
            </a:lvl8pPr>
            <a:lvl9pPr marL="3918220" indent="-230484"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sz="10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730806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1"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5"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eaLnBrk="0" fontAlgn="base" hangingPunct="0">
              <a:spcBef>
                <a:spcPct val="0"/>
              </a:spcBef>
              <a:spcAft>
                <a:spcPct val="0"/>
              </a:spcAft>
              <a:defRPr>
                <a:solidFill>
                  <a:schemeClr val="tx1"/>
                </a:solidFill>
                <a:latin typeface="Arial" pitchFamily="34" charset="0"/>
              </a:defRPr>
            </a:lvl6pPr>
            <a:lvl7pPr marL="2971364" indent="-228567" eaLnBrk="0" fontAlgn="base" hangingPunct="0">
              <a:spcBef>
                <a:spcPct val="0"/>
              </a:spcBef>
              <a:spcAft>
                <a:spcPct val="0"/>
              </a:spcAft>
              <a:defRPr>
                <a:solidFill>
                  <a:schemeClr val="tx1"/>
                </a:solidFill>
                <a:latin typeface="Arial" pitchFamily="34" charset="0"/>
              </a:defRPr>
            </a:lvl7pPr>
            <a:lvl8pPr marL="3428498" indent="-228567" eaLnBrk="0" fontAlgn="base" hangingPunct="0">
              <a:spcBef>
                <a:spcPct val="0"/>
              </a:spcBef>
              <a:spcAft>
                <a:spcPct val="0"/>
              </a:spcAft>
              <a:defRPr>
                <a:solidFill>
                  <a:schemeClr val="tx1"/>
                </a:solidFill>
                <a:latin typeface="Arial" pitchFamily="34" charset="0"/>
              </a:defRPr>
            </a:lvl8pPr>
            <a:lvl9pPr marL="3885630" indent="-228567"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0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24579" name="Rectangle 2"/>
          <p:cNvSpPr>
            <a:spLocks noChangeArrowheads="1"/>
          </p:cNvSpPr>
          <p:nvPr/>
        </p:nvSpPr>
        <p:spPr>
          <a:xfrm>
            <a:off x="4060839" y="0"/>
            <a:ext cx="3105348" cy="45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580" name="Rectangle 3"/>
          <p:cNvSpPr>
            <a:spLocks noChangeArrowheads="1"/>
          </p:cNvSpPr>
          <p:nvPr/>
        </p:nvSpPr>
        <p:spPr>
          <a:xfrm>
            <a:off x="4060839" y="8817157"/>
            <a:ext cx="3105348" cy="46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0" rIns="19048" bIns="0" anchor="b"/>
          <a:lstStyle>
            <a:lvl1pPr defTabSz="911225" eaLnBrk="0" hangingPunct="0">
              <a:spcBef>
                <a:spcPct val="30000"/>
              </a:spcBef>
              <a:defRPr sz="1200">
                <a:solidFill>
                  <a:schemeClr val="tx1"/>
                </a:solidFill>
                <a:latin typeface="Arial" pitchFamily="34" charset="0"/>
              </a:defRPr>
            </a:lvl1pPr>
            <a:lvl2pPr marL="742950" indent="-285750" defTabSz="911225" eaLnBrk="0" hangingPunct="0">
              <a:spcBef>
                <a:spcPct val="30000"/>
              </a:spcBef>
              <a:defRPr sz="1200">
                <a:solidFill>
                  <a:schemeClr val="tx1"/>
                </a:solidFill>
                <a:latin typeface="Arial" pitchFamily="34" charset="0"/>
              </a:defRPr>
            </a:lvl2pPr>
            <a:lvl3pPr marL="1143000" indent="-228600" defTabSz="911225" eaLnBrk="0" hangingPunct="0">
              <a:spcBef>
                <a:spcPct val="30000"/>
              </a:spcBef>
              <a:defRPr sz="1200">
                <a:solidFill>
                  <a:schemeClr val="tx1"/>
                </a:solidFill>
                <a:latin typeface="Arial" pitchFamily="34" charset="0"/>
              </a:defRPr>
            </a:lvl3pPr>
            <a:lvl4pPr marL="1600200" indent="-228600" defTabSz="911225" eaLnBrk="0" hangingPunct="0">
              <a:spcBef>
                <a:spcPct val="30000"/>
              </a:spcBef>
              <a:defRPr sz="1200">
                <a:solidFill>
                  <a:schemeClr val="tx1"/>
                </a:solidFill>
                <a:latin typeface="Arial" pitchFamily="34" charset="0"/>
              </a:defRPr>
            </a:lvl4pPr>
            <a:lvl5pPr marL="2057400" indent="-228600" defTabSz="911225" eaLnBrk="0" hangingPunct="0">
              <a:spcBef>
                <a:spcPct val="30000"/>
              </a:spcBef>
              <a:defRPr sz="1200">
                <a:solidFill>
                  <a:schemeClr val="tx1"/>
                </a:solidFill>
                <a:latin typeface="Arial" pitchFamily="34" charset="0"/>
              </a:defRPr>
            </a:lvl5pPr>
            <a:lvl6pPr marL="2514600" indent="-228600" defTabSz="911225" eaLnBrk="0" fontAlgn="base" hangingPunct="0">
              <a:spcBef>
                <a:spcPct val="30000"/>
              </a:spcBef>
              <a:spcAft>
                <a:spcPct val="0"/>
              </a:spcAft>
              <a:defRPr sz="1200">
                <a:solidFill>
                  <a:schemeClr val="tx1"/>
                </a:solidFill>
                <a:latin typeface="Arial" pitchFamily="34" charset="0"/>
              </a:defRPr>
            </a:lvl6pPr>
            <a:lvl7pPr marL="2971800" indent="-228600" defTabSz="911225" eaLnBrk="0" fontAlgn="base" hangingPunct="0">
              <a:spcBef>
                <a:spcPct val="30000"/>
              </a:spcBef>
              <a:spcAft>
                <a:spcPct val="0"/>
              </a:spcAft>
              <a:defRPr sz="1200">
                <a:solidFill>
                  <a:schemeClr val="tx1"/>
                </a:solidFill>
                <a:latin typeface="Arial" pitchFamily="34" charset="0"/>
              </a:defRPr>
            </a:lvl7pPr>
            <a:lvl8pPr marL="3429000" indent="-228600" defTabSz="911225" eaLnBrk="0" fontAlgn="base" hangingPunct="0">
              <a:spcBef>
                <a:spcPct val="30000"/>
              </a:spcBef>
              <a:spcAft>
                <a:spcPct val="0"/>
              </a:spcAft>
              <a:defRPr sz="1200">
                <a:solidFill>
                  <a:schemeClr val="tx1"/>
                </a:solidFill>
                <a:latin typeface="Arial" pitchFamily="34" charset="0"/>
              </a:defRPr>
            </a:lvl8pPr>
            <a:lvl9pPr marL="3886200" indent="-228600" defTabSz="911225" eaLnBrk="0" fontAlgn="base" hangingPunct="0">
              <a:spcBef>
                <a:spcPct val="30000"/>
              </a:spcBef>
              <a:spcAft>
                <a:spcPct val="0"/>
              </a:spcAft>
              <a:defRPr sz="1200">
                <a:solidFill>
                  <a:schemeClr val="tx1"/>
                </a:solidFill>
                <a:latin typeface="Arial" pitchFamily="34" charset="0"/>
              </a:defRPr>
            </a:lvl9pPr>
          </a:lstStyle>
          <a:p>
            <a:pPr marL="0" marR="0" lvl="0" indent="0" algn="r" defTabSz="911225"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581" name="Rectangle 4"/>
          <p:cNvSpPr>
            <a:spLocks noChangeArrowheads="1"/>
          </p:cNvSpPr>
          <p:nvPr/>
        </p:nvSpPr>
        <p:spPr>
          <a:xfrm>
            <a:off x="0" y="8817157"/>
            <a:ext cx="3105348" cy="46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582" name="Rectangle 5"/>
          <p:cNvSpPr>
            <a:spLocks noChangeArrowheads="1"/>
          </p:cNvSpPr>
          <p:nvPr/>
        </p:nvSpPr>
        <p:spPr>
          <a:xfrm>
            <a:off x="0" y="0"/>
            <a:ext cx="3105348" cy="45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583" name="Rectangle 6"/>
          <p:cNvSpPr>
            <a:spLocks noGrp="1" noRot="1" noChangeAspect="1" noChangeArrowheads="1" noTextEdit="1"/>
          </p:cNvSpPr>
          <p:nvPr>
            <p:ph type="sldImg"/>
          </p:nvPr>
        </p:nvSpPr>
        <p:spPr>
          <a:ln cap="flat"/>
        </p:spPr>
      </p:sp>
      <p:sp>
        <p:nvSpPr>
          <p:cNvPr id="24584" name="Rectangle 7"/>
          <p:cNvSpPr>
            <a:spLocks noGrp="1" noChangeArrowheads="1"/>
          </p:cNvSpPr>
          <p:nvPr>
            <p:ph type="body" idx="1"/>
          </p:nvPr>
        </p:nvSpPr>
        <p:spPr>
          <a:xfrm>
            <a:off x="955491" y="4406206"/>
            <a:ext cx="5255204" cy="41752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49" tIns="47618" rIns="93649" bIns="47618"/>
          <a:lstStyle/>
          <a:p>
            <a:pPr defTabSz="950774"/>
            <a:endParaRPr lang="en-US" altLang="en-US" dirty="0"/>
          </a:p>
        </p:txBody>
      </p:sp>
    </p:spTree>
    <p:extLst>
      <p:ext uri="{BB962C8B-B14F-4D97-AF65-F5344CB8AC3E}">
        <p14:creationId xmlns:p14="http://schemas.microsoft.com/office/powerpoint/2010/main" val="3651709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7460" name="Slide Number Placeholder 3">
            <a:extLst>
              <a:ext uri="{FF2B5EF4-FFF2-40B4-BE49-F238E27FC236}">
                <a16:creationId xmlns:a16="http://schemas.microsoft.com/office/drawing/2014/main" id="{4C7DD457-EF46-49E0-B44F-248CBFCCEC34}"/>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77126" indent="-298895" eaLnBrk="0" hangingPunct="0">
              <a:defRPr>
                <a:solidFill>
                  <a:schemeClr val="tx1"/>
                </a:solidFill>
                <a:latin typeface="Arial" pitchFamily="34" charset="0"/>
              </a:defRPr>
            </a:lvl2pPr>
            <a:lvl3pPr marL="1195578" indent="-239116" eaLnBrk="0" hangingPunct="0">
              <a:defRPr>
                <a:solidFill>
                  <a:schemeClr val="tx1"/>
                </a:solidFill>
                <a:latin typeface="Arial" pitchFamily="34" charset="0"/>
              </a:defRPr>
            </a:lvl3pPr>
            <a:lvl4pPr marL="1673809" indent="-239116" eaLnBrk="0" hangingPunct="0">
              <a:defRPr>
                <a:solidFill>
                  <a:schemeClr val="tx1"/>
                </a:solidFill>
                <a:latin typeface="Arial" pitchFamily="34" charset="0"/>
              </a:defRPr>
            </a:lvl4pPr>
            <a:lvl5pPr marL="2152040" indent="-239116" eaLnBrk="0" hangingPunct="0">
              <a:defRPr>
                <a:solidFill>
                  <a:schemeClr val="tx1"/>
                </a:solidFill>
                <a:latin typeface="Arial" pitchFamily="34" charset="0"/>
              </a:defRPr>
            </a:lvl5pPr>
            <a:lvl6pPr marL="2630272" indent="-239116" eaLnBrk="0" fontAlgn="base" hangingPunct="0">
              <a:spcBef>
                <a:spcPct val="0"/>
              </a:spcBef>
              <a:spcAft>
                <a:spcPct val="0"/>
              </a:spcAft>
              <a:defRPr>
                <a:solidFill>
                  <a:schemeClr val="tx1"/>
                </a:solidFill>
                <a:latin typeface="Arial" pitchFamily="34" charset="0"/>
              </a:defRPr>
            </a:lvl6pPr>
            <a:lvl7pPr marL="3108503" indent="-239116" eaLnBrk="0" fontAlgn="base" hangingPunct="0">
              <a:spcBef>
                <a:spcPct val="0"/>
              </a:spcBef>
              <a:spcAft>
                <a:spcPct val="0"/>
              </a:spcAft>
              <a:defRPr>
                <a:solidFill>
                  <a:schemeClr val="tx1"/>
                </a:solidFill>
                <a:latin typeface="Arial" pitchFamily="34" charset="0"/>
              </a:defRPr>
            </a:lvl7pPr>
            <a:lvl8pPr marL="3586734" indent="-239116" eaLnBrk="0" fontAlgn="base" hangingPunct="0">
              <a:spcBef>
                <a:spcPct val="0"/>
              </a:spcBef>
              <a:spcAft>
                <a:spcPct val="0"/>
              </a:spcAft>
              <a:defRPr>
                <a:solidFill>
                  <a:schemeClr val="tx1"/>
                </a:solidFill>
                <a:latin typeface="Arial" pitchFamily="34" charset="0"/>
              </a:defRPr>
            </a:lvl8pPr>
            <a:lvl9pPr marL="4064965" indent="-239116"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0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172263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sz="10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9395" name="Rectangle 2"/>
          <p:cNvSpPr>
            <a:spLocks noGrp="1" noRot="1" noChangeAspect="1" noChangeArrowheads="1" noTextEdit="1"/>
          </p:cNvSpPr>
          <p:nvPr>
            <p:ph type="sldImg"/>
          </p:nvPr>
        </p:nvSpPr>
        <p:spPr>
          <a:ln cap="flat"/>
        </p:spPr>
      </p:sp>
      <p:sp>
        <p:nvSpPr>
          <p:cNvPr id="59396" name="Rectangle 3"/>
          <p:cNvSpPr>
            <a:spLocks noGrp="1" noChangeArrowheads="1"/>
          </p:cNvSpPr>
          <p:nvPr>
            <p:ph type="body" idx="1"/>
          </p:nvPr>
        </p:nvSpPr>
        <p:spPr>
          <a:xfrm>
            <a:off x="955491" y="4406206"/>
            <a:ext cx="5255204" cy="41752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42" tIns="48530" rIns="95442" bIns="48530"/>
          <a:lstStyle/>
          <a:p>
            <a:endParaRPr dirty="0"/>
          </a:p>
        </p:txBody>
      </p:sp>
    </p:spTree>
    <p:extLst>
      <p:ext uri="{BB962C8B-B14F-4D97-AF65-F5344CB8AC3E}">
        <p14:creationId xmlns:p14="http://schemas.microsoft.com/office/powerpoint/2010/main" val="2735051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p:sp>
      <p:sp>
        <p:nvSpPr>
          <p:cNvPr id="147460" name="Slide Number Placeholder 3">
            <a:extLst>
              <a:ext uri="{FF2B5EF4-FFF2-40B4-BE49-F238E27FC236}">
                <a16:creationId xmlns:a16="http://schemas.microsoft.com/office/drawing/2014/main" id="{4C7DD457-EF46-49E0-B44F-248CBFCCEC34}"/>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9072" indent="-288105" eaLnBrk="0" hangingPunct="0">
              <a:defRPr>
                <a:solidFill>
                  <a:schemeClr val="tx1"/>
                </a:solidFill>
                <a:latin typeface="Arial" pitchFamily="34" charset="0"/>
              </a:defRPr>
            </a:lvl2pPr>
            <a:lvl3pPr marL="1152418" indent="-230484" eaLnBrk="0" hangingPunct="0">
              <a:defRPr>
                <a:solidFill>
                  <a:schemeClr val="tx1"/>
                </a:solidFill>
                <a:latin typeface="Arial" pitchFamily="34" charset="0"/>
              </a:defRPr>
            </a:lvl3pPr>
            <a:lvl4pPr marL="1613384" indent="-230484" eaLnBrk="0" hangingPunct="0">
              <a:defRPr>
                <a:solidFill>
                  <a:schemeClr val="tx1"/>
                </a:solidFill>
                <a:latin typeface="Arial" pitchFamily="34" charset="0"/>
              </a:defRPr>
            </a:lvl4pPr>
            <a:lvl5pPr marL="2074351" indent="-230484" eaLnBrk="0" hangingPunct="0">
              <a:defRPr>
                <a:solidFill>
                  <a:schemeClr val="tx1"/>
                </a:solidFill>
                <a:latin typeface="Arial" pitchFamily="34" charset="0"/>
              </a:defRPr>
            </a:lvl5pPr>
            <a:lvl6pPr marL="2535319" indent="-230484" eaLnBrk="0" fontAlgn="base" hangingPunct="0">
              <a:spcBef>
                <a:spcPct val="0"/>
              </a:spcBef>
              <a:spcAft>
                <a:spcPct val="0"/>
              </a:spcAft>
              <a:defRPr>
                <a:solidFill>
                  <a:schemeClr val="tx1"/>
                </a:solidFill>
                <a:latin typeface="Arial" pitchFamily="34" charset="0"/>
              </a:defRPr>
            </a:lvl6pPr>
            <a:lvl7pPr marL="2996286" indent="-230484" eaLnBrk="0" fontAlgn="base" hangingPunct="0">
              <a:spcBef>
                <a:spcPct val="0"/>
              </a:spcBef>
              <a:spcAft>
                <a:spcPct val="0"/>
              </a:spcAft>
              <a:defRPr>
                <a:solidFill>
                  <a:schemeClr val="tx1"/>
                </a:solidFill>
                <a:latin typeface="Arial" pitchFamily="34" charset="0"/>
              </a:defRPr>
            </a:lvl7pPr>
            <a:lvl8pPr marL="3457253" indent="-230484" eaLnBrk="0" fontAlgn="base" hangingPunct="0">
              <a:spcBef>
                <a:spcPct val="0"/>
              </a:spcBef>
              <a:spcAft>
                <a:spcPct val="0"/>
              </a:spcAft>
              <a:defRPr>
                <a:solidFill>
                  <a:schemeClr val="tx1"/>
                </a:solidFill>
                <a:latin typeface="Arial" pitchFamily="34" charset="0"/>
              </a:defRPr>
            </a:lvl8pPr>
            <a:lvl9pPr marL="3918220" indent="-230484"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sz="10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867705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sz="10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9395" name="Rectangle 2"/>
          <p:cNvSpPr>
            <a:spLocks noGrp="1" noRot="1" noChangeAspect="1" noChangeArrowheads="1" noTextEdit="1"/>
          </p:cNvSpPr>
          <p:nvPr>
            <p:ph type="sldImg"/>
          </p:nvPr>
        </p:nvSpPr>
        <p:spPr>
          <a:ln cap="flat"/>
        </p:spPr>
      </p:sp>
      <p:sp>
        <p:nvSpPr>
          <p:cNvPr id="59396" name="Rectangle 3"/>
          <p:cNvSpPr>
            <a:spLocks noGrp="1" noChangeArrowheads="1"/>
          </p:cNvSpPr>
          <p:nvPr>
            <p:ph type="body" idx="1"/>
          </p:nvPr>
        </p:nvSpPr>
        <p:spPr>
          <a:xfrm>
            <a:off x="955491" y="4406206"/>
            <a:ext cx="5255204" cy="41752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42" tIns="48530" rIns="95442" bIns="48530"/>
          <a:lstStyle/>
          <a:p>
            <a:endParaRPr dirty="0"/>
          </a:p>
        </p:txBody>
      </p:sp>
    </p:spTree>
    <p:extLst>
      <p:ext uri="{BB962C8B-B14F-4D97-AF65-F5344CB8AC3E}">
        <p14:creationId xmlns:p14="http://schemas.microsoft.com/office/powerpoint/2010/main" val="513590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p:sp>
      <p:sp>
        <p:nvSpPr>
          <p:cNvPr id="147460" name="Slide Number Placeholder 3">
            <a:extLst>
              <a:ext uri="{FF2B5EF4-FFF2-40B4-BE49-F238E27FC236}">
                <a16:creationId xmlns:a16="http://schemas.microsoft.com/office/drawing/2014/main" id="{4C7DD457-EF46-49E0-B44F-248CBFCCEC34}"/>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9072" indent="-288105" eaLnBrk="0" hangingPunct="0">
              <a:defRPr>
                <a:solidFill>
                  <a:schemeClr val="tx1"/>
                </a:solidFill>
                <a:latin typeface="Arial" pitchFamily="34" charset="0"/>
              </a:defRPr>
            </a:lvl2pPr>
            <a:lvl3pPr marL="1152418" indent="-230484" eaLnBrk="0" hangingPunct="0">
              <a:defRPr>
                <a:solidFill>
                  <a:schemeClr val="tx1"/>
                </a:solidFill>
                <a:latin typeface="Arial" pitchFamily="34" charset="0"/>
              </a:defRPr>
            </a:lvl3pPr>
            <a:lvl4pPr marL="1613384" indent="-230484" eaLnBrk="0" hangingPunct="0">
              <a:defRPr>
                <a:solidFill>
                  <a:schemeClr val="tx1"/>
                </a:solidFill>
                <a:latin typeface="Arial" pitchFamily="34" charset="0"/>
              </a:defRPr>
            </a:lvl4pPr>
            <a:lvl5pPr marL="2074351" indent="-230484" eaLnBrk="0" hangingPunct="0">
              <a:defRPr>
                <a:solidFill>
                  <a:schemeClr val="tx1"/>
                </a:solidFill>
                <a:latin typeface="Arial" pitchFamily="34" charset="0"/>
              </a:defRPr>
            </a:lvl5pPr>
            <a:lvl6pPr marL="2535319" indent="-230484" eaLnBrk="0" fontAlgn="base" hangingPunct="0">
              <a:spcBef>
                <a:spcPct val="0"/>
              </a:spcBef>
              <a:spcAft>
                <a:spcPct val="0"/>
              </a:spcAft>
              <a:defRPr>
                <a:solidFill>
                  <a:schemeClr val="tx1"/>
                </a:solidFill>
                <a:latin typeface="Arial" pitchFamily="34" charset="0"/>
              </a:defRPr>
            </a:lvl6pPr>
            <a:lvl7pPr marL="2996286" indent="-230484" eaLnBrk="0" fontAlgn="base" hangingPunct="0">
              <a:spcBef>
                <a:spcPct val="0"/>
              </a:spcBef>
              <a:spcAft>
                <a:spcPct val="0"/>
              </a:spcAft>
              <a:defRPr>
                <a:solidFill>
                  <a:schemeClr val="tx1"/>
                </a:solidFill>
                <a:latin typeface="Arial" pitchFamily="34" charset="0"/>
              </a:defRPr>
            </a:lvl7pPr>
            <a:lvl8pPr marL="3457253" indent="-230484" eaLnBrk="0" fontAlgn="base" hangingPunct="0">
              <a:spcBef>
                <a:spcPct val="0"/>
              </a:spcBef>
              <a:spcAft>
                <a:spcPct val="0"/>
              </a:spcAft>
              <a:defRPr>
                <a:solidFill>
                  <a:schemeClr val="tx1"/>
                </a:solidFill>
                <a:latin typeface="Arial" pitchFamily="34" charset="0"/>
              </a:defRPr>
            </a:lvl8pPr>
            <a:lvl9pPr marL="3918220" indent="-230484"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sz="10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471568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p:sp>
      <p:sp>
        <p:nvSpPr>
          <p:cNvPr id="147460" name="Slide Number Placeholder 3">
            <a:extLst>
              <a:ext uri="{FF2B5EF4-FFF2-40B4-BE49-F238E27FC236}">
                <a16:creationId xmlns:a16="http://schemas.microsoft.com/office/drawing/2014/main" id="{4C7DD457-EF46-49E0-B44F-248CBFCCEC34}"/>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9072" indent="-288105" eaLnBrk="0" hangingPunct="0">
              <a:defRPr>
                <a:solidFill>
                  <a:schemeClr val="tx1"/>
                </a:solidFill>
                <a:latin typeface="Arial" pitchFamily="34" charset="0"/>
              </a:defRPr>
            </a:lvl2pPr>
            <a:lvl3pPr marL="1152418" indent="-230484" eaLnBrk="0" hangingPunct="0">
              <a:defRPr>
                <a:solidFill>
                  <a:schemeClr val="tx1"/>
                </a:solidFill>
                <a:latin typeface="Arial" pitchFamily="34" charset="0"/>
              </a:defRPr>
            </a:lvl3pPr>
            <a:lvl4pPr marL="1613384" indent="-230484" eaLnBrk="0" hangingPunct="0">
              <a:defRPr>
                <a:solidFill>
                  <a:schemeClr val="tx1"/>
                </a:solidFill>
                <a:latin typeface="Arial" pitchFamily="34" charset="0"/>
              </a:defRPr>
            </a:lvl4pPr>
            <a:lvl5pPr marL="2074351" indent="-230484" eaLnBrk="0" hangingPunct="0">
              <a:defRPr>
                <a:solidFill>
                  <a:schemeClr val="tx1"/>
                </a:solidFill>
                <a:latin typeface="Arial" pitchFamily="34" charset="0"/>
              </a:defRPr>
            </a:lvl5pPr>
            <a:lvl6pPr marL="2535319" indent="-230484" eaLnBrk="0" fontAlgn="base" hangingPunct="0">
              <a:spcBef>
                <a:spcPct val="0"/>
              </a:spcBef>
              <a:spcAft>
                <a:spcPct val="0"/>
              </a:spcAft>
              <a:defRPr>
                <a:solidFill>
                  <a:schemeClr val="tx1"/>
                </a:solidFill>
                <a:latin typeface="Arial" pitchFamily="34" charset="0"/>
              </a:defRPr>
            </a:lvl6pPr>
            <a:lvl7pPr marL="2996286" indent="-230484" eaLnBrk="0" fontAlgn="base" hangingPunct="0">
              <a:spcBef>
                <a:spcPct val="0"/>
              </a:spcBef>
              <a:spcAft>
                <a:spcPct val="0"/>
              </a:spcAft>
              <a:defRPr>
                <a:solidFill>
                  <a:schemeClr val="tx1"/>
                </a:solidFill>
                <a:latin typeface="Arial" pitchFamily="34" charset="0"/>
              </a:defRPr>
            </a:lvl7pPr>
            <a:lvl8pPr marL="3457253" indent="-230484" eaLnBrk="0" fontAlgn="base" hangingPunct="0">
              <a:spcBef>
                <a:spcPct val="0"/>
              </a:spcBef>
              <a:spcAft>
                <a:spcPct val="0"/>
              </a:spcAft>
              <a:defRPr>
                <a:solidFill>
                  <a:schemeClr val="tx1"/>
                </a:solidFill>
                <a:latin typeface="Arial" pitchFamily="34" charset="0"/>
              </a:defRPr>
            </a:lvl8pPr>
            <a:lvl9pPr marL="3918220" indent="-230484"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sz="1000" b="0" i="1"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843616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dirty="0"/>
          </a:p>
        </p:txBody>
      </p:sp>
      <p:sp>
        <p:nvSpPr>
          <p:cNvPr id="51203" name="Rectangle 2"/>
          <p:cNvSpPr>
            <a:spLocks noGrp="1" noRot="1" noChangeAspect="1" noChangeArrowheads="1" noTextEdit="1"/>
          </p:cNvSpPr>
          <p:nvPr>
            <p:ph type="sldImg"/>
          </p:nvPr>
        </p:nvSpPr>
        <p:spPr>
          <a:ln cap="flat"/>
        </p:spPr>
      </p:sp>
      <p:sp>
        <p:nvSpPr>
          <p:cNvPr id="51204" name="Rectangle 3"/>
          <p:cNvSpPr>
            <a:spLocks noGrp="1" noChangeArrowheads="1"/>
          </p:cNvSpPr>
          <p:nvPr>
            <p:ph type="body" idx="1"/>
          </p:nvPr>
        </p:nvSpPr>
        <p:spPr>
          <a:xfrm>
            <a:off x="934720" y="4414483"/>
            <a:ext cx="5140960" cy="41831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42" tIns="48530" rIns="95442" bIns="48530"/>
          <a:lstStyle/>
          <a:p>
            <a:pPr defTabSz="950913"/>
            <a:endParaRPr lang="en-US" altLang="en-US" dirty="0"/>
          </a:p>
        </p:txBody>
      </p:sp>
    </p:spTree>
    <p:extLst>
      <p:ext uri="{BB962C8B-B14F-4D97-AF65-F5344CB8AC3E}">
        <p14:creationId xmlns:p14="http://schemas.microsoft.com/office/powerpoint/2010/main" val="329090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tileRect/>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a:defRPr/>
            </a:pPr>
            <a:endParaRPr lang="en-US" dirty="0"/>
          </a:p>
        </p:txBody>
      </p:sp>
      <p:sp>
        <p:nvSpPr>
          <p:cNvPr id="17" name="Footer Placeholder 16"/>
          <p:cNvSpPr>
            <a:spLocks noGrp="1"/>
          </p:cNvSpPr>
          <p:nvPr>
            <p:ph type="ftr" sz="quarter" idx="11"/>
          </p:nvPr>
        </p:nvSpPr>
        <p:spPr/>
        <p:txBody>
          <a:bodyPr/>
          <a:lstStyle/>
          <a:p>
            <a:pPr>
              <a:defRPr/>
            </a:pPr>
            <a:r>
              <a:rPr lang="en-US" dirty="0"/>
              <a:t>Privileged and Confidential</a:t>
            </a:r>
          </a:p>
        </p:txBody>
      </p:sp>
      <p:sp>
        <p:nvSpPr>
          <p:cNvPr id="29" name="Slide Number Placeholder 28"/>
          <p:cNvSpPr>
            <a:spLocks noGrp="1"/>
          </p:cNvSpPr>
          <p:nvPr>
            <p:ph type="sldNum" sz="quarter" idx="12"/>
          </p:nvPr>
        </p:nvSpPr>
        <p:spPr/>
        <p:txBody>
          <a:bodyPr/>
          <a:lstStyle/>
          <a:p>
            <a:pPr>
              <a:defRPr/>
            </a:pPr>
            <a:fld id="{81C8F570-3C2F-4238-8388-CCBD4B5BD267}"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Privileged and Confidential</a:t>
            </a:r>
          </a:p>
        </p:txBody>
      </p:sp>
      <p:sp>
        <p:nvSpPr>
          <p:cNvPr id="6" name="Slide Number Placeholder 5"/>
          <p:cNvSpPr>
            <a:spLocks noGrp="1"/>
          </p:cNvSpPr>
          <p:nvPr>
            <p:ph type="sldNum" sz="quarter" idx="12"/>
          </p:nvPr>
        </p:nvSpPr>
        <p:spPr/>
        <p:txBody>
          <a:bodyPr/>
          <a:lstStyle/>
          <a:p>
            <a:pPr>
              <a:defRPr/>
            </a:pPr>
            <a:fld id="{E9A37C2F-3E8D-4547-A843-579AB226C97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Privileged and Confidential</a:t>
            </a:r>
          </a:p>
        </p:txBody>
      </p:sp>
      <p:sp>
        <p:nvSpPr>
          <p:cNvPr id="6" name="Slide Number Placeholder 5"/>
          <p:cNvSpPr>
            <a:spLocks noGrp="1"/>
          </p:cNvSpPr>
          <p:nvPr>
            <p:ph type="sldNum" sz="quarter" idx="12"/>
          </p:nvPr>
        </p:nvSpPr>
        <p:spPr/>
        <p:txBody>
          <a:bodyPr/>
          <a:lstStyle/>
          <a:p>
            <a:pPr>
              <a:defRPr/>
            </a:pPr>
            <a:fld id="{E8DCBC84-7D00-4346-A3F9-6EB7EF245353}"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rcRect/>
          <a:stretch>
            <a:fillRect/>
          </a:stretch>
        </p:blipFill>
        <p:spPr>
          <a:xfrm>
            <a:off x="0" y="0"/>
            <a:ext cx="9144000" cy="6858000"/>
          </a:xfrm>
          <a:prstGeom prst="rect">
            <a:avLst/>
          </a:prstGeom>
        </p:spPr>
      </p:pic>
      <p:sp>
        <p:nvSpPr>
          <p:cNvPr id="2" name="Title 1"/>
          <p:cNvSpPr>
            <a:spLocks noGrp="1"/>
          </p:cNvSpPr>
          <p:nvPr>
            <p:ph type="ctrTitle"/>
          </p:nvPr>
        </p:nvSpPr>
        <p:spPr>
          <a:xfrm>
            <a:off x="323850" y="2628901"/>
            <a:ext cx="6019800" cy="1609724"/>
          </a:xfrm>
        </p:spPr>
        <p:txBody>
          <a:bodyPr anchor="ctr" anchorCtr="0">
            <a:normAutofit/>
          </a:bodyPr>
          <a:lstStyle>
            <a:lvl1pPr algn="l">
              <a:defRPr sz="3200" b="0" i="0">
                <a:solidFill>
                  <a:schemeClr val="bg1"/>
                </a:solidFill>
                <a:latin typeface="Georgia" panose="02040502050405020303" pitchFamily="18" charset="0"/>
                <a:ea typeface="Georgia" panose="02040502050405020303" pitchFamily="18" charset="0"/>
                <a:cs typeface="Arial" charset="0"/>
              </a:defRPr>
            </a:lvl1pPr>
          </a:lstStyle>
          <a:p>
            <a:r>
              <a:rPr lang="en-US"/>
              <a:t>Click to edit Master title style</a:t>
            </a:r>
          </a:p>
        </p:txBody>
      </p:sp>
      <p:sp>
        <p:nvSpPr>
          <p:cNvPr id="3" name="Subtitle 2"/>
          <p:cNvSpPr>
            <a:spLocks noGrp="1"/>
          </p:cNvSpPr>
          <p:nvPr>
            <p:ph type="subTitle" idx="1"/>
          </p:nvPr>
        </p:nvSpPr>
        <p:spPr>
          <a:xfrm>
            <a:off x="333374" y="4391025"/>
            <a:ext cx="6010276" cy="1562100"/>
          </a:xfrm>
        </p:spPr>
        <p:txBody>
          <a:bodyPr>
            <a:normAutofit/>
          </a:bodyPr>
          <a:lstStyle>
            <a:lvl1pPr marL="0" indent="0" algn="l">
              <a:lnSpc>
                <a:spcPct val="100000"/>
              </a:lnSpc>
              <a:buNone/>
              <a:defRPr sz="2200" b="0" i="0">
                <a:solidFill>
                  <a:srgbClr val="4A4A4A"/>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11" name="Date Placeholder 10"/>
          <p:cNvSpPr>
            <a:spLocks noGrp="1"/>
          </p:cNvSpPr>
          <p:nvPr>
            <p:ph type="dt" sz="half" idx="11"/>
          </p:nvPr>
        </p:nvSpPr>
        <p:spPr>
          <a:xfrm>
            <a:off x="333375" y="6356351"/>
            <a:ext cx="2057400" cy="365125"/>
          </a:xfrm>
        </p:spPr>
        <p:txBody>
          <a:bodyPr/>
          <a:lstStyle>
            <a:lvl1pPr>
              <a:defRPr b="1" cap="all" baseline="0">
                <a:solidFill>
                  <a:srgbClr val="BE9B39"/>
                </a:solidFill>
                <a:latin typeface="Arial" panose="020B0604020202020204" pitchFamily="34" charset="0"/>
                <a:cs typeface="Arial" panose="020B0604020202020204" pitchFamily="34" charset="0"/>
              </a:defRPr>
            </a:lvl1pPr>
          </a:lstStyle>
          <a:p>
            <a:r>
              <a:rPr lang="en-US" dirty="0"/>
              <a:t>December 28, 2017</a:t>
            </a:r>
          </a:p>
        </p:txBody>
      </p:sp>
      <p:sp>
        <p:nvSpPr>
          <p:cNvPr id="12" name="Footer Placeholder 11"/>
          <p:cNvSpPr>
            <a:spLocks noGrp="1"/>
          </p:cNvSpPr>
          <p:nvPr>
            <p:ph type="ftr" sz="quarter" idx="12"/>
          </p:nvPr>
        </p:nvSpPr>
        <p:spPr>
          <a:xfrm>
            <a:off x="5695950" y="6356351"/>
            <a:ext cx="3086100" cy="365125"/>
          </a:xfrm>
        </p:spPr>
        <p:txBody>
          <a:bodyPr/>
          <a:lstStyle>
            <a:lvl1pPr algn="r">
              <a:defRPr>
                <a:solidFill>
                  <a:srgbClr val="60B1D6"/>
                </a:solidFill>
                <a:latin typeface="Georgia" panose="02040502050405020303" pitchFamily="18" charset="0"/>
                <a:cs typeface="Arial" panose="020B0604020202020204" pitchFamily="34" charset="0"/>
              </a:defRPr>
            </a:lvl1pPr>
          </a:lstStyle>
          <a:p>
            <a:r>
              <a:rPr lang="en-US" dirty="0"/>
              <a:t>www.gtlaw.com</a:t>
            </a:r>
          </a:p>
        </p:txBody>
      </p:sp>
    </p:spTree>
    <p:extLst>
      <p:ext uri="{BB962C8B-B14F-4D97-AF65-F5344CB8AC3E}">
        <p14:creationId xmlns:p14="http://schemas.microsoft.com/office/powerpoint/2010/main" val="912699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36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tileRect/>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a:defRPr/>
            </a:pPr>
            <a:endParaRPr lang="en-US" dirty="0"/>
          </a:p>
        </p:txBody>
      </p:sp>
      <p:sp>
        <p:nvSpPr>
          <p:cNvPr id="17" name="Footer Placeholder 16"/>
          <p:cNvSpPr>
            <a:spLocks noGrp="1"/>
          </p:cNvSpPr>
          <p:nvPr>
            <p:ph type="ftr" sz="quarter" idx="11"/>
          </p:nvPr>
        </p:nvSpPr>
        <p:spPr/>
        <p:txBody>
          <a:bodyPr/>
          <a:lstStyle/>
          <a:p>
            <a:pPr>
              <a:defRPr/>
            </a:pPr>
            <a:r>
              <a:rPr lang="en-US" dirty="0"/>
              <a:t>Privileged and Confidential</a:t>
            </a:r>
          </a:p>
        </p:txBody>
      </p:sp>
      <p:sp>
        <p:nvSpPr>
          <p:cNvPr id="29" name="Slide Number Placeholder 28"/>
          <p:cNvSpPr>
            <a:spLocks noGrp="1"/>
          </p:cNvSpPr>
          <p:nvPr>
            <p:ph type="sldNum" sz="quarter" idx="12"/>
          </p:nvPr>
        </p:nvSpPr>
        <p:spPr/>
        <p:txBody>
          <a:bodyPr/>
          <a:lstStyle/>
          <a:p>
            <a:pPr>
              <a:defRPr/>
            </a:pPr>
            <a:fld id="{81C8F570-3C2F-4238-8388-CCBD4B5BD267}"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Tree>
    <p:extLst>
      <p:ext uri="{BB962C8B-B14F-4D97-AF65-F5344CB8AC3E}">
        <p14:creationId xmlns:p14="http://schemas.microsoft.com/office/powerpoint/2010/main" val="1981530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duotone>
              <a:schemeClr val="bg2">
                <a:shade val="3000"/>
                <a:satMod val="110000"/>
              </a:schemeClr>
              <a:schemeClr val="bg2">
                <a:tint val="60000"/>
                <a:satMod val="425000"/>
              </a:schemeClr>
            </a:duotone>
            <a:extLst>
              <a:ext uri="{BEBA8EAE-BF5A-486C-A8C5-ECC9F3942E4B}">
                <a14:imgProps xmlns:a14="http://schemas.microsoft.com/office/drawing/2010/main">
                  <a14:imgLayer r:embed="rId3">
                    <a14:imgEffect>
                      <a14:sharpenSoften amount="-25000"/>
                    </a14:imgEffect>
                    <a14:imgEffect>
                      <a14:brightnessContrast bright="-32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kumimoji="0" lang="en-US"/>
              <a:t>Click to edit Master title style</a:t>
            </a:r>
          </a:p>
        </p:txBody>
      </p:sp>
      <p:sp>
        <p:nvSpPr>
          <p:cNvPr id="3" name="Content Placeholder 2"/>
          <p:cNvSpPr>
            <a:spLocks noGrp="1"/>
          </p:cNvSpPr>
          <p:nvPr>
            <p:ph idx="1"/>
          </p:nvPr>
        </p:nvSpPr>
        <p:spPr/>
        <p:txBody>
          <a:bodyPr/>
          <a:lstStyle>
            <a:lvl1pPr>
              <a:defRPr sz="1800"/>
            </a:lvl1pPr>
            <a:lvl2pPr>
              <a:defRPr sz="165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Privileged and Confidential</a:t>
            </a:r>
          </a:p>
        </p:txBody>
      </p:sp>
      <p:sp>
        <p:nvSpPr>
          <p:cNvPr id="6" name="Slide Number Placeholder 5"/>
          <p:cNvSpPr>
            <a:spLocks noGrp="1"/>
          </p:cNvSpPr>
          <p:nvPr>
            <p:ph type="sldNum" sz="quarter" idx="12"/>
          </p:nvPr>
        </p:nvSpPr>
        <p:spPr/>
        <p:txBody>
          <a:bodyPr/>
          <a:lstStyle/>
          <a:p>
            <a:pPr>
              <a:defRPr/>
            </a:pPr>
            <a:fld id="{935EEA4C-F6D6-48BA-9035-8EBF66AC8CBE}" type="slidenum">
              <a:rPr lang="en-US" smtClean="0"/>
              <a:t>‹#›</a:t>
            </a:fld>
            <a:endParaRPr lang="en-US" dirty="0"/>
          </a:p>
        </p:txBody>
      </p:sp>
    </p:spTree>
    <p:extLst>
      <p:ext uri="{BB962C8B-B14F-4D97-AF65-F5344CB8AC3E}">
        <p14:creationId xmlns:p14="http://schemas.microsoft.com/office/powerpoint/2010/main" val="387774464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36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54864" indent="0" algn="l">
              <a:buNone/>
              <a:defRPr sz="15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Privileged and Confidential</a:t>
            </a:r>
          </a:p>
        </p:txBody>
      </p:sp>
      <p:sp>
        <p:nvSpPr>
          <p:cNvPr id="6" name="Slide Number Placeholder 5"/>
          <p:cNvSpPr>
            <a:spLocks noGrp="1"/>
          </p:cNvSpPr>
          <p:nvPr>
            <p:ph type="sldNum" sz="quarter" idx="12"/>
          </p:nvPr>
        </p:nvSpPr>
        <p:spPr>
          <a:xfrm>
            <a:off x="7924800" y="6416677"/>
            <a:ext cx="762000" cy="365125"/>
          </a:xfrm>
        </p:spPr>
        <p:txBody>
          <a:bodyPr/>
          <a:lstStyle/>
          <a:p>
            <a:pPr>
              <a:defRPr/>
            </a:pPr>
            <a:fld id="{D50D5D5E-985B-4293-9BC7-4C967411A827}" type="slidenum">
              <a:rPr lang="en-US" smtClean="0"/>
              <a:t>‹#›</a:t>
            </a:fld>
            <a:endParaRPr lang="en-US" dirty="0"/>
          </a:p>
        </p:txBody>
      </p:sp>
    </p:spTree>
    <p:extLst>
      <p:ext uri="{BB962C8B-B14F-4D97-AF65-F5344CB8AC3E}">
        <p14:creationId xmlns:p14="http://schemas.microsoft.com/office/powerpoint/2010/main" val="76361522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195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2"/>
            <a:ext cx="4038600" cy="4525963"/>
          </a:xfrm>
        </p:spPr>
        <p:txBody>
          <a:bodyPr/>
          <a:lstStyle>
            <a:lvl1pPr>
              <a:defRPr sz="195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Privileged and Confidential</a:t>
            </a:r>
          </a:p>
        </p:txBody>
      </p:sp>
      <p:sp>
        <p:nvSpPr>
          <p:cNvPr id="7" name="Slide Number Placeholder 6"/>
          <p:cNvSpPr>
            <a:spLocks noGrp="1"/>
          </p:cNvSpPr>
          <p:nvPr>
            <p:ph type="sldNum" sz="quarter" idx="12"/>
          </p:nvPr>
        </p:nvSpPr>
        <p:spPr/>
        <p:txBody>
          <a:bodyPr/>
          <a:lstStyle/>
          <a:p>
            <a:pPr>
              <a:defRPr/>
            </a:pPr>
            <a:fld id="{25691074-43A7-45DF-B17C-1944FF8BB91E}" type="slidenum">
              <a:rPr lang="en-US" smtClean="0"/>
              <a:t>‹#›</a:t>
            </a:fld>
            <a:endParaRPr lang="en-US" dirty="0"/>
          </a:p>
        </p:txBody>
      </p:sp>
    </p:spTree>
    <p:extLst>
      <p:ext uri="{BB962C8B-B14F-4D97-AF65-F5344CB8AC3E}">
        <p14:creationId xmlns:p14="http://schemas.microsoft.com/office/powerpoint/2010/main" val="3440149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3"/>
            <a:ext cx="4040188" cy="750887"/>
          </a:xfrm>
        </p:spPr>
        <p:txBody>
          <a:bodyPr anchor="ctr"/>
          <a:lstStyle>
            <a:lvl1pPr marL="0" indent="0">
              <a:buNone/>
              <a:defRPr sz="1800" b="0" cap="all" baseline="0">
                <a:solidFill>
                  <a:schemeClr val="tx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535113"/>
            <a:ext cx="4041775" cy="750887"/>
          </a:xfrm>
        </p:spPr>
        <p:txBody>
          <a:bodyPr anchor="ctr"/>
          <a:lstStyle>
            <a:lvl1pPr marL="0" indent="0">
              <a:buNone/>
              <a:defRPr sz="1800" b="0" cap="all" baseline="0">
                <a:solidFill>
                  <a:schemeClr val="tx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2"/>
            <a:ext cx="4040188" cy="37639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2362202"/>
            <a:ext cx="4041775" cy="37639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dirty="0"/>
              <a:t>Privileged and Confidential</a:t>
            </a:r>
          </a:p>
        </p:txBody>
      </p:sp>
      <p:sp>
        <p:nvSpPr>
          <p:cNvPr id="9" name="Slide Number Placeholder 8"/>
          <p:cNvSpPr>
            <a:spLocks noGrp="1"/>
          </p:cNvSpPr>
          <p:nvPr>
            <p:ph type="sldNum" sz="quarter" idx="12"/>
          </p:nvPr>
        </p:nvSpPr>
        <p:spPr/>
        <p:txBody>
          <a:bodyPr/>
          <a:lstStyle/>
          <a:p>
            <a:pPr>
              <a:defRPr/>
            </a:pPr>
            <a:fld id="{74CCFBB1-3544-4D03-9660-AD051F051D92}" type="slidenum">
              <a:rPr lang="en-US" smtClean="0"/>
              <a:t>‹#›</a:t>
            </a:fld>
            <a:endParaRPr lang="en-US" dirty="0"/>
          </a:p>
        </p:txBody>
      </p:sp>
    </p:spTree>
    <p:extLst>
      <p:ext uri="{BB962C8B-B14F-4D97-AF65-F5344CB8AC3E}">
        <p14:creationId xmlns:p14="http://schemas.microsoft.com/office/powerpoint/2010/main" val="3073772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dirty="0"/>
              <a:t>Privileged and Confidential</a:t>
            </a:r>
          </a:p>
        </p:txBody>
      </p:sp>
      <p:sp>
        <p:nvSpPr>
          <p:cNvPr id="5" name="Slide Number Placeholder 4"/>
          <p:cNvSpPr>
            <a:spLocks noGrp="1"/>
          </p:cNvSpPr>
          <p:nvPr>
            <p:ph type="sldNum" sz="quarter" idx="12"/>
          </p:nvPr>
        </p:nvSpPr>
        <p:spPr/>
        <p:txBody>
          <a:bodyPr/>
          <a:lstStyle/>
          <a:p>
            <a:pPr>
              <a:defRPr/>
            </a:pPr>
            <a:fld id="{B7DE6742-1172-449D-802F-3AD70090DC20}" type="slidenum">
              <a:rPr lang="en-US" smtClean="0"/>
              <a:t>‹#›</a:t>
            </a:fld>
            <a:endParaRPr lang="en-US" dirty="0"/>
          </a:p>
        </p:txBody>
      </p:sp>
    </p:spTree>
    <p:extLst>
      <p:ext uri="{BB962C8B-B14F-4D97-AF65-F5344CB8AC3E}">
        <p14:creationId xmlns:p14="http://schemas.microsoft.com/office/powerpoint/2010/main" val="3726446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Privileged and Confidential</a:t>
            </a:r>
          </a:p>
        </p:txBody>
      </p:sp>
      <p:sp>
        <p:nvSpPr>
          <p:cNvPr id="4" name="Slide Number Placeholder 3"/>
          <p:cNvSpPr>
            <a:spLocks noGrp="1"/>
          </p:cNvSpPr>
          <p:nvPr>
            <p:ph type="sldNum" sz="quarter" idx="12"/>
          </p:nvPr>
        </p:nvSpPr>
        <p:spPr/>
        <p:txBody>
          <a:bodyPr/>
          <a:lstStyle/>
          <a:p>
            <a:pPr>
              <a:defRPr/>
            </a:pPr>
            <a:fld id="{F8C24D6B-01FB-4983-91AB-0D73D7315240}" type="slidenum">
              <a:rPr lang="en-US" smtClean="0"/>
              <a:t>‹#›</a:t>
            </a:fld>
            <a:endParaRPr lang="en-US" dirty="0"/>
          </a:p>
        </p:txBody>
      </p:sp>
    </p:spTree>
    <p:extLst>
      <p:ext uri="{BB962C8B-B14F-4D97-AF65-F5344CB8AC3E}">
        <p14:creationId xmlns:p14="http://schemas.microsoft.com/office/powerpoint/2010/main" val="269886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duotone>
              <a:schemeClr val="bg2">
                <a:shade val="3000"/>
                <a:satMod val="110000"/>
              </a:schemeClr>
              <a:schemeClr val="bg2">
                <a:tint val="60000"/>
                <a:satMod val="425000"/>
              </a:schemeClr>
            </a:duotone>
            <a:extLst>
              <a:ext uri="{BEBA8EAE-BF5A-486C-A8C5-ECC9F3942E4B}">
                <a14:imgProps xmlns:a14="http://schemas.microsoft.com/office/drawing/2010/main">
                  <a14:imgLayer r:embed="rId3">
                    <a14:imgEffect>
                      <a14:sharpenSoften amount="-25000"/>
                    </a14:imgEffect>
                    <a14:imgEffect>
                      <a14:brightnessContrast bright="-32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kumimoji="0" lang="en-US"/>
              <a:t>Click to edit Master title style</a:t>
            </a:r>
          </a:p>
        </p:txBody>
      </p:sp>
      <p:sp>
        <p:nvSpPr>
          <p:cNvPr id="3" name="Content Placeholder 2"/>
          <p:cNvSpPr>
            <a:spLocks noGrp="1"/>
          </p:cNvSpPr>
          <p:nvPr>
            <p:ph idx="1"/>
          </p:nvPr>
        </p:nvSpPr>
        <p:spPr/>
        <p:txBody>
          <a:bodyPr/>
          <a:lstStyle>
            <a:lvl1pPr>
              <a:defRPr sz="24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Privileged and Confidential</a:t>
            </a:r>
          </a:p>
        </p:txBody>
      </p:sp>
      <p:sp>
        <p:nvSpPr>
          <p:cNvPr id="6" name="Slide Number Placeholder 5"/>
          <p:cNvSpPr>
            <a:spLocks noGrp="1"/>
          </p:cNvSpPr>
          <p:nvPr>
            <p:ph type="sldNum" sz="quarter" idx="12"/>
          </p:nvPr>
        </p:nvSpPr>
        <p:spPr/>
        <p:txBody>
          <a:bodyPr/>
          <a:lstStyle/>
          <a:p>
            <a:pPr>
              <a:defRPr/>
            </a:pPr>
            <a:fld id="{935EEA4C-F6D6-48BA-9035-8EBF66AC8CB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vert="horz" anchor="b">
            <a:normAutofit/>
            <a:sp3d prstMaterial="softEdge"/>
          </a:bodyPr>
          <a:lstStyle>
            <a:lvl1pPr algn="l">
              <a:buNone/>
              <a:defRPr sz="165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1524002"/>
            <a:ext cx="3008313" cy="4602163"/>
          </a:xfrm>
        </p:spPr>
        <p:txBody>
          <a:bodyPr/>
          <a:lstStyle>
            <a:lvl1pPr marL="0"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2"/>
            <a:ext cx="5111750" cy="5853113"/>
          </a:xfrm>
        </p:spPr>
        <p:txBody>
          <a:bodyPr/>
          <a:lstStyle>
            <a:lvl1pPr>
              <a:defRPr sz="1950"/>
            </a:lvl1pPr>
            <a:lvl2pPr>
              <a:defRPr sz="1800"/>
            </a:lvl2pPr>
            <a:lvl3pPr>
              <a:defRPr sz="1650"/>
            </a:lvl3pPr>
            <a:lvl4pPr>
              <a:defRPr sz="150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Privileged and Confidential</a:t>
            </a:r>
          </a:p>
        </p:txBody>
      </p:sp>
      <p:sp>
        <p:nvSpPr>
          <p:cNvPr id="7" name="Slide Number Placeholder 6"/>
          <p:cNvSpPr>
            <a:spLocks noGrp="1"/>
          </p:cNvSpPr>
          <p:nvPr>
            <p:ph type="sldNum" sz="quarter" idx="12"/>
          </p:nvPr>
        </p:nvSpPr>
        <p:spPr/>
        <p:txBody>
          <a:bodyPr/>
          <a:lstStyle/>
          <a:p>
            <a:pPr>
              <a:defRPr/>
            </a:pPr>
            <a:fld id="{C2AFDF79-E46D-453E-A8EE-59251951DB3B}" type="slidenum">
              <a:rPr lang="en-US" smtClean="0"/>
              <a:t>‹#›</a:t>
            </a:fld>
            <a:endParaRPr lang="en-US" dirty="0"/>
          </a:p>
        </p:txBody>
      </p:sp>
    </p:spTree>
    <p:extLst>
      <p:ext uri="{BB962C8B-B14F-4D97-AF65-F5344CB8AC3E}">
        <p14:creationId xmlns:p14="http://schemas.microsoft.com/office/powerpoint/2010/main" val="2209519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15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4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050"/>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Privileged and Confidential</a:t>
            </a:r>
          </a:p>
        </p:txBody>
      </p:sp>
      <p:sp>
        <p:nvSpPr>
          <p:cNvPr id="7" name="Slide Number Placeholder 6"/>
          <p:cNvSpPr>
            <a:spLocks noGrp="1"/>
          </p:cNvSpPr>
          <p:nvPr>
            <p:ph type="sldNum" sz="quarter" idx="12"/>
          </p:nvPr>
        </p:nvSpPr>
        <p:spPr/>
        <p:txBody>
          <a:bodyPr/>
          <a:lstStyle/>
          <a:p>
            <a:pPr>
              <a:defRPr/>
            </a:pPr>
            <a:fld id="{F838B9D5-76B9-4CFE-8F97-2046E83B5D81}" type="slidenum">
              <a:rPr lang="en-US" smtClean="0"/>
              <a:t>‹#›</a:t>
            </a:fld>
            <a:endParaRPr lang="en-US" dirty="0"/>
          </a:p>
        </p:txBody>
      </p:sp>
    </p:spTree>
    <p:extLst>
      <p:ext uri="{BB962C8B-B14F-4D97-AF65-F5344CB8AC3E}">
        <p14:creationId xmlns:p14="http://schemas.microsoft.com/office/powerpoint/2010/main" val="897001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Privileged and Confidential</a:t>
            </a:r>
          </a:p>
        </p:txBody>
      </p:sp>
      <p:sp>
        <p:nvSpPr>
          <p:cNvPr id="6" name="Slide Number Placeholder 5"/>
          <p:cNvSpPr>
            <a:spLocks noGrp="1"/>
          </p:cNvSpPr>
          <p:nvPr>
            <p:ph type="sldNum" sz="quarter" idx="12"/>
          </p:nvPr>
        </p:nvSpPr>
        <p:spPr/>
        <p:txBody>
          <a:bodyPr/>
          <a:lstStyle/>
          <a:p>
            <a:pPr>
              <a:defRPr/>
            </a:pPr>
            <a:fld id="{E9A37C2F-3E8D-4547-A843-579AB226C971}" type="slidenum">
              <a:rPr lang="en-US" smtClean="0"/>
              <a:t>‹#›</a:t>
            </a:fld>
            <a:endParaRPr lang="en-US" dirty="0"/>
          </a:p>
        </p:txBody>
      </p:sp>
    </p:spTree>
    <p:extLst>
      <p:ext uri="{BB962C8B-B14F-4D97-AF65-F5344CB8AC3E}">
        <p14:creationId xmlns:p14="http://schemas.microsoft.com/office/powerpoint/2010/main" val="3908219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Privileged and Confidential</a:t>
            </a:r>
          </a:p>
        </p:txBody>
      </p:sp>
      <p:sp>
        <p:nvSpPr>
          <p:cNvPr id="6" name="Slide Number Placeholder 5"/>
          <p:cNvSpPr>
            <a:spLocks noGrp="1"/>
          </p:cNvSpPr>
          <p:nvPr>
            <p:ph type="sldNum" sz="quarter" idx="12"/>
          </p:nvPr>
        </p:nvSpPr>
        <p:spPr/>
        <p:txBody>
          <a:bodyPr/>
          <a:lstStyle/>
          <a:p>
            <a:pPr>
              <a:defRPr/>
            </a:pPr>
            <a:fld id="{E8DCBC84-7D00-4346-A3F9-6EB7EF245353}" type="slidenum">
              <a:rPr lang="en-US" smtClean="0"/>
              <a:t>‹#›</a:t>
            </a:fld>
            <a:endParaRPr lang="en-US" dirty="0"/>
          </a:p>
        </p:txBody>
      </p:sp>
    </p:spTree>
    <p:extLst>
      <p:ext uri="{BB962C8B-B14F-4D97-AF65-F5344CB8AC3E}">
        <p14:creationId xmlns:p14="http://schemas.microsoft.com/office/powerpoint/2010/main" val="758178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rcRect/>
          <a:stretch>
            <a:fillRect/>
          </a:stretch>
        </p:blipFill>
        <p:spPr>
          <a:xfrm>
            <a:off x="0" y="0"/>
            <a:ext cx="9144000" cy="6858000"/>
          </a:xfrm>
          <a:prstGeom prst="rect">
            <a:avLst/>
          </a:prstGeom>
        </p:spPr>
      </p:pic>
      <p:sp>
        <p:nvSpPr>
          <p:cNvPr id="2" name="Title 1"/>
          <p:cNvSpPr>
            <a:spLocks noGrp="1"/>
          </p:cNvSpPr>
          <p:nvPr>
            <p:ph type="ctrTitle"/>
          </p:nvPr>
        </p:nvSpPr>
        <p:spPr>
          <a:xfrm>
            <a:off x="323850" y="2628901"/>
            <a:ext cx="6019800" cy="1609724"/>
          </a:xfrm>
        </p:spPr>
        <p:txBody>
          <a:bodyPr anchor="ctr" anchorCtr="0">
            <a:normAutofit/>
          </a:bodyPr>
          <a:lstStyle>
            <a:lvl1pPr algn="l">
              <a:defRPr sz="2400" b="0" i="0">
                <a:solidFill>
                  <a:schemeClr val="bg1"/>
                </a:solidFill>
                <a:latin typeface="Georgia" panose="02040502050405020303" pitchFamily="18" charset="0"/>
                <a:ea typeface="Georgia" panose="02040502050405020303" pitchFamily="18" charset="0"/>
                <a:cs typeface="Arial" charset="0"/>
              </a:defRPr>
            </a:lvl1pPr>
          </a:lstStyle>
          <a:p>
            <a:r>
              <a:rPr lang="en-US"/>
              <a:t>Click to edit Master title style</a:t>
            </a:r>
          </a:p>
        </p:txBody>
      </p:sp>
      <p:sp>
        <p:nvSpPr>
          <p:cNvPr id="3" name="Subtitle 2"/>
          <p:cNvSpPr>
            <a:spLocks noGrp="1"/>
          </p:cNvSpPr>
          <p:nvPr>
            <p:ph type="subTitle" idx="1"/>
          </p:nvPr>
        </p:nvSpPr>
        <p:spPr>
          <a:xfrm>
            <a:off x="333375" y="4391025"/>
            <a:ext cx="6010276" cy="1562100"/>
          </a:xfrm>
        </p:spPr>
        <p:txBody>
          <a:bodyPr>
            <a:normAutofit/>
          </a:bodyPr>
          <a:lstStyle>
            <a:lvl1pPr marL="0" indent="0" algn="l">
              <a:lnSpc>
                <a:spcPct val="100000"/>
              </a:lnSpc>
              <a:buNone/>
              <a:defRPr sz="1650" b="0" i="0">
                <a:solidFill>
                  <a:srgbClr val="4A4A4A"/>
                </a:solidFill>
                <a:latin typeface="Arial" panose="020B0604020202020204" pitchFamily="34" charset="0"/>
                <a:ea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a:t>
            </a:r>
          </a:p>
        </p:txBody>
      </p:sp>
      <p:sp>
        <p:nvSpPr>
          <p:cNvPr id="11" name="Date Placeholder 10"/>
          <p:cNvSpPr>
            <a:spLocks noGrp="1"/>
          </p:cNvSpPr>
          <p:nvPr>
            <p:ph type="dt" sz="half" idx="11"/>
          </p:nvPr>
        </p:nvSpPr>
        <p:spPr>
          <a:xfrm>
            <a:off x="333375" y="6356353"/>
            <a:ext cx="2057400" cy="365125"/>
          </a:xfrm>
        </p:spPr>
        <p:txBody>
          <a:bodyPr/>
          <a:lstStyle>
            <a:lvl1pPr>
              <a:defRPr b="1" cap="all" baseline="0">
                <a:solidFill>
                  <a:srgbClr val="BE9B39"/>
                </a:solidFill>
                <a:latin typeface="Arial" panose="020B0604020202020204" pitchFamily="34" charset="0"/>
                <a:cs typeface="Arial" panose="020B0604020202020204" pitchFamily="34" charset="0"/>
              </a:defRPr>
            </a:lvl1pPr>
          </a:lstStyle>
          <a:p>
            <a:r>
              <a:rPr lang="en-US" dirty="0"/>
              <a:t>December 28, 2017</a:t>
            </a:r>
          </a:p>
        </p:txBody>
      </p:sp>
      <p:sp>
        <p:nvSpPr>
          <p:cNvPr id="12" name="Footer Placeholder 11"/>
          <p:cNvSpPr>
            <a:spLocks noGrp="1"/>
          </p:cNvSpPr>
          <p:nvPr>
            <p:ph type="ftr" sz="quarter" idx="12"/>
          </p:nvPr>
        </p:nvSpPr>
        <p:spPr>
          <a:xfrm>
            <a:off x="5695950" y="6356353"/>
            <a:ext cx="3086100" cy="365125"/>
          </a:xfrm>
        </p:spPr>
        <p:txBody>
          <a:bodyPr/>
          <a:lstStyle>
            <a:lvl1pPr algn="r">
              <a:defRPr>
                <a:solidFill>
                  <a:srgbClr val="60B1D6"/>
                </a:solidFill>
                <a:latin typeface="Georgia" panose="02040502050405020303" pitchFamily="18" charset="0"/>
                <a:cs typeface="Arial" panose="020B0604020202020204" pitchFamily="34" charset="0"/>
              </a:defRPr>
            </a:lvl1pPr>
          </a:lstStyle>
          <a:p>
            <a:r>
              <a:rPr lang="en-US" dirty="0"/>
              <a:t>www.gtlaw.com</a:t>
            </a:r>
          </a:p>
        </p:txBody>
      </p:sp>
    </p:spTree>
    <p:extLst>
      <p:ext uri="{BB962C8B-B14F-4D97-AF65-F5344CB8AC3E}">
        <p14:creationId xmlns:p14="http://schemas.microsoft.com/office/powerpoint/2010/main" val="4256677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Privileged and Confidential</a:t>
            </a:r>
          </a:p>
        </p:txBody>
      </p:sp>
      <p:sp>
        <p:nvSpPr>
          <p:cNvPr id="6" name="Slide Number Placeholder 5"/>
          <p:cNvSpPr>
            <a:spLocks noGrp="1"/>
          </p:cNvSpPr>
          <p:nvPr>
            <p:ph type="sldNum" sz="quarter" idx="12"/>
          </p:nvPr>
        </p:nvSpPr>
        <p:spPr>
          <a:xfrm>
            <a:off x="7924800" y="6416675"/>
            <a:ext cx="762000" cy="365125"/>
          </a:xfrm>
        </p:spPr>
        <p:txBody>
          <a:bodyPr/>
          <a:lstStyle/>
          <a:p>
            <a:pPr>
              <a:defRPr/>
            </a:pPr>
            <a:fld id="{D50D5D5E-985B-4293-9BC7-4C967411A827}"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Privileged and Confidential</a:t>
            </a:r>
          </a:p>
        </p:txBody>
      </p:sp>
      <p:sp>
        <p:nvSpPr>
          <p:cNvPr id="7" name="Slide Number Placeholder 6"/>
          <p:cNvSpPr>
            <a:spLocks noGrp="1"/>
          </p:cNvSpPr>
          <p:nvPr>
            <p:ph type="sldNum" sz="quarter" idx="12"/>
          </p:nvPr>
        </p:nvSpPr>
        <p:spPr/>
        <p:txBody>
          <a:bodyPr/>
          <a:lstStyle/>
          <a:p>
            <a:pPr>
              <a:defRPr/>
            </a:pPr>
            <a:fld id="{25691074-43A7-45DF-B17C-1944FF8BB91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dirty="0"/>
              <a:t>Privileged and Confidential</a:t>
            </a:r>
          </a:p>
        </p:txBody>
      </p:sp>
      <p:sp>
        <p:nvSpPr>
          <p:cNvPr id="9" name="Slide Number Placeholder 8"/>
          <p:cNvSpPr>
            <a:spLocks noGrp="1"/>
          </p:cNvSpPr>
          <p:nvPr>
            <p:ph type="sldNum" sz="quarter" idx="12"/>
          </p:nvPr>
        </p:nvSpPr>
        <p:spPr/>
        <p:txBody>
          <a:bodyPr/>
          <a:lstStyle/>
          <a:p>
            <a:pPr>
              <a:defRPr/>
            </a:pPr>
            <a:fld id="{74CCFBB1-3544-4D03-9660-AD051F051D9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dirty="0"/>
              <a:t>Privileged and Confidential</a:t>
            </a:r>
          </a:p>
        </p:txBody>
      </p:sp>
      <p:sp>
        <p:nvSpPr>
          <p:cNvPr id="5" name="Slide Number Placeholder 4"/>
          <p:cNvSpPr>
            <a:spLocks noGrp="1"/>
          </p:cNvSpPr>
          <p:nvPr>
            <p:ph type="sldNum" sz="quarter" idx="12"/>
          </p:nvPr>
        </p:nvSpPr>
        <p:spPr/>
        <p:txBody>
          <a:bodyPr/>
          <a:lstStyle/>
          <a:p>
            <a:pPr>
              <a:defRPr/>
            </a:pPr>
            <a:fld id="{B7DE6742-1172-449D-802F-3AD70090DC2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Privileged and Confidential</a:t>
            </a:r>
          </a:p>
        </p:txBody>
      </p:sp>
      <p:sp>
        <p:nvSpPr>
          <p:cNvPr id="4" name="Slide Number Placeholder 3"/>
          <p:cNvSpPr>
            <a:spLocks noGrp="1"/>
          </p:cNvSpPr>
          <p:nvPr>
            <p:ph type="sldNum" sz="quarter" idx="12"/>
          </p:nvPr>
        </p:nvSpPr>
        <p:spPr/>
        <p:txBody>
          <a:bodyPr/>
          <a:lstStyle/>
          <a:p>
            <a:pPr>
              <a:defRPr/>
            </a:pPr>
            <a:fld id="{F8C24D6B-01FB-4983-91AB-0D73D731524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Privileged and Confidential</a:t>
            </a:r>
          </a:p>
        </p:txBody>
      </p:sp>
      <p:sp>
        <p:nvSpPr>
          <p:cNvPr id="7" name="Slide Number Placeholder 6"/>
          <p:cNvSpPr>
            <a:spLocks noGrp="1"/>
          </p:cNvSpPr>
          <p:nvPr>
            <p:ph type="sldNum" sz="quarter" idx="12"/>
          </p:nvPr>
        </p:nvSpPr>
        <p:spPr/>
        <p:txBody>
          <a:bodyPr/>
          <a:lstStyle/>
          <a:p>
            <a:pPr>
              <a:defRPr/>
            </a:pPr>
            <a:fld id="{C2AFDF79-E46D-453E-A8EE-59251951DB3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Privileged and Confidential</a:t>
            </a:r>
          </a:p>
        </p:txBody>
      </p:sp>
      <p:sp>
        <p:nvSpPr>
          <p:cNvPr id="7" name="Slide Number Placeholder 6"/>
          <p:cNvSpPr>
            <a:spLocks noGrp="1"/>
          </p:cNvSpPr>
          <p:nvPr>
            <p:ph type="sldNum" sz="quarter" idx="12"/>
          </p:nvPr>
        </p:nvSpPr>
        <p:spPr/>
        <p:txBody>
          <a:bodyPr/>
          <a:lstStyle/>
          <a:p>
            <a:pPr>
              <a:defRPr/>
            </a:pPr>
            <a:fld id="{F838B9D5-76B9-4CFE-8F97-2046E83B5D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90000"/>
            <a:duotone>
              <a:schemeClr val="bg2">
                <a:shade val="3000"/>
                <a:satMod val="110000"/>
              </a:schemeClr>
              <a:schemeClr val="bg2">
                <a:tint val="60000"/>
                <a:satMod val="425000"/>
              </a:schemeClr>
            </a:duotone>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en-US" dirty="0"/>
              <a:t>Privileged and Confidential</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429FFFE3-F9DD-4A25-9ABE-077C4B6ADB36}"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a:lvl1pPr algn="ctr" rtl="0" eaLnBrk="1" latinLnBrk="0" hangingPunct="1">
        <a:spcBef>
          <a:spcPct val="0"/>
        </a:spcBef>
        <a:buNone/>
        <a:defRPr kumimoji="0" sz="36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tileRect/>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4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2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000" kern="1200">
          <a:solidFill>
            <a:schemeClr val="tx1"/>
          </a:solidFill>
          <a:latin typeface="+mn-lt"/>
          <a:ea typeface="+mn-ea"/>
          <a:cs typeface="+mn-cs"/>
        </a:defRPr>
      </a:lvl3pPr>
      <a:lvl4pPr marL="1353312" indent="-182880" algn="l" rtl="0" eaLnBrk="1" latinLnBrk="0" hangingPunct="1">
        <a:spcBef>
          <a:spcPct val="20000"/>
        </a:spcBef>
        <a:buClr>
          <a:schemeClr val="tx1"/>
        </a:buClr>
        <a:buSzTx/>
        <a:buFont typeface="Wingdings 3"/>
        <a:buChar char=""/>
        <a:defRPr kumimoji="0" sz="18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18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90000"/>
            <a:duotone>
              <a:schemeClr val="bg2">
                <a:shade val="3000"/>
                <a:satMod val="110000"/>
              </a:schemeClr>
              <a:schemeClr val="bg2">
                <a:tint val="60000"/>
                <a:satMod val="425000"/>
              </a:schemeClr>
            </a:duotone>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7"/>
            <a:ext cx="2133600" cy="365125"/>
          </a:xfrm>
          <a:prstGeom prst="rect">
            <a:avLst/>
          </a:prstGeom>
        </p:spPr>
        <p:txBody>
          <a:bodyPr vert="horz" anchor="b"/>
          <a:lstStyle>
            <a:lvl1pPr algn="l" eaLnBrk="1" latinLnBrk="0" hangingPunct="1">
              <a:defRPr kumimoji="0" sz="900">
                <a:solidFill>
                  <a:schemeClr val="tx1">
                    <a:shade val="50000"/>
                  </a:schemeClr>
                </a:solidFill>
              </a:defRPr>
            </a:lvl1pPr>
          </a:lstStyle>
          <a:p>
            <a:pPr>
              <a:defRPr/>
            </a:pPr>
            <a:endParaRPr lang="en-US" dirty="0"/>
          </a:p>
        </p:txBody>
      </p:sp>
      <p:sp>
        <p:nvSpPr>
          <p:cNvPr id="3" name="Footer Placeholder 2"/>
          <p:cNvSpPr>
            <a:spLocks noGrp="1"/>
          </p:cNvSpPr>
          <p:nvPr>
            <p:ph type="ftr" sz="quarter" idx="3"/>
          </p:nvPr>
        </p:nvSpPr>
        <p:spPr>
          <a:xfrm>
            <a:off x="3124200" y="6416677"/>
            <a:ext cx="2895600" cy="365125"/>
          </a:xfrm>
          <a:prstGeom prst="rect">
            <a:avLst/>
          </a:prstGeom>
        </p:spPr>
        <p:txBody>
          <a:bodyPr vert="horz" anchor="b"/>
          <a:lstStyle>
            <a:lvl1pPr algn="ctr" eaLnBrk="1" latinLnBrk="0" hangingPunct="1">
              <a:defRPr kumimoji="0" sz="900">
                <a:solidFill>
                  <a:schemeClr val="tx1">
                    <a:shade val="50000"/>
                  </a:schemeClr>
                </a:solidFill>
              </a:defRPr>
            </a:lvl1pPr>
          </a:lstStyle>
          <a:p>
            <a:pPr>
              <a:defRPr/>
            </a:pPr>
            <a:r>
              <a:rPr lang="en-US" dirty="0"/>
              <a:t>Privileged and Confidential</a:t>
            </a:r>
          </a:p>
        </p:txBody>
      </p:sp>
      <p:sp>
        <p:nvSpPr>
          <p:cNvPr id="23" name="Slide Number Placeholder 22"/>
          <p:cNvSpPr>
            <a:spLocks noGrp="1"/>
          </p:cNvSpPr>
          <p:nvPr>
            <p:ph type="sldNum" sz="quarter" idx="4"/>
          </p:nvPr>
        </p:nvSpPr>
        <p:spPr>
          <a:xfrm>
            <a:off x="7924800" y="6416677"/>
            <a:ext cx="762000" cy="365125"/>
          </a:xfrm>
          <a:prstGeom prst="rect">
            <a:avLst/>
          </a:prstGeom>
        </p:spPr>
        <p:txBody>
          <a:bodyPr vert="horz" lIns="0" rIns="0" anchor="b"/>
          <a:lstStyle>
            <a:lvl1pPr algn="r" eaLnBrk="1" latinLnBrk="0" hangingPunct="1">
              <a:defRPr kumimoji="0" sz="900">
                <a:solidFill>
                  <a:schemeClr val="tx1">
                    <a:shade val="50000"/>
                  </a:schemeClr>
                </a:solidFill>
              </a:defRPr>
            </a:lvl1pPr>
          </a:lstStyle>
          <a:p>
            <a:pPr>
              <a:defRPr/>
            </a:pPr>
            <a:fld id="{429FFFE3-F9DD-4A25-9ABE-077C4B6ADB36}" type="slidenum">
              <a:rPr lang="en-US" smtClean="0"/>
              <a:t>‹#›</a:t>
            </a:fld>
            <a:endParaRPr lang="en-US" dirty="0"/>
          </a:p>
        </p:txBody>
      </p:sp>
    </p:spTree>
    <p:extLst>
      <p:ext uri="{BB962C8B-B14F-4D97-AF65-F5344CB8AC3E}">
        <p14:creationId xmlns:p14="http://schemas.microsoft.com/office/powerpoint/2010/main" val="1206181742"/>
      </p:ext>
    </p:extLst>
  </p:cSld>
  <p:clrMap bg1="dk1" tx1="lt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txStyles>
    <p:titleStyle>
      <a:lvl1pPr algn="ctr" rtl="0" eaLnBrk="1" latinLnBrk="0" hangingPunct="1">
        <a:spcBef>
          <a:spcPct val="0"/>
        </a:spcBef>
        <a:buNone/>
        <a:defRPr kumimoji="0" sz="27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tileRect/>
          </a:gradFill>
          <a:effectLst>
            <a:outerShdw blurRad="114300" dist="101600" dir="2700000" algn="tl" rotWithShape="0">
              <a:srgbClr val="000000">
                <a:alpha val="40000"/>
              </a:srgbClr>
            </a:outerShdw>
          </a:effectLst>
          <a:latin typeface="+mj-lt"/>
          <a:ea typeface="+mj-ea"/>
          <a:cs typeface="+mj-cs"/>
        </a:defRPr>
      </a:lvl1pPr>
    </p:titleStyle>
    <p:bodyStyle>
      <a:lvl1pPr marL="411480" indent="-308610" algn="l" rtl="0" eaLnBrk="1" latinLnBrk="0" hangingPunct="1">
        <a:spcBef>
          <a:spcPct val="20000"/>
        </a:spcBef>
        <a:buClr>
          <a:schemeClr val="tx1">
            <a:shade val="95000"/>
          </a:schemeClr>
        </a:buClr>
        <a:buSzPct val="65000"/>
        <a:buFont typeface="Wingdings 2"/>
        <a:buChar char=""/>
        <a:defRPr kumimoji="0" sz="1800" kern="1200">
          <a:solidFill>
            <a:schemeClr val="tx1"/>
          </a:solidFill>
          <a:latin typeface="+mn-lt"/>
          <a:ea typeface="+mn-ea"/>
          <a:cs typeface="+mn-cs"/>
        </a:defRPr>
      </a:lvl1pPr>
      <a:lvl2pPr marL="651510" indent="-212598" algn="l" rtl="0" eaLnBrk="1" latinLnBrk="0" hangingPunct="1">
        <a:spcBef>
          <a:spcPct val="20000"/>
        </a:spcBef>
        <a:buClr>
          <a:schemeClr val="tx1"/>
        </a:buClr>
        <a:buSzPct val="80000"/>
        <a:buFont typeface="Wingdings 2"/>
        <a:buChar char=""/>
        <a:defRPr kumimoji="0" sz="1650" kern="1200">
          <a:solidFill>
            <a:schemeClr val="tx1"/>
          </a:solidFill>
          <a:latin typeface="+mn-lt"/>
          <a:ea typeface="+mn-ea"/>
          <a:cs typeface="+mn-cs"/>
        </a:defRPr>
      </a:lvl2pPr>
      <a:lvl3pPr marL="850392" indent="-171450" algn="l" rtl="0" eaLnBrk="1" latinLnBrk="0" hangingPunct="1">
        <a:spcBef>
          <a:spcPct val="20000"/>
        </a:spcBef>
        <a:buClr>
          <a:schemeClr val="tx1"/>
        </a:buClr>
        <a:buSzPct val="95000"/>
        <a:buFont typeface="Wingdings"/>
        <a:buChar char=""/>
        <a:defRPr kumimoji="0" sz="1500" kern="1200">
          <a:solidFill>
            <a:schemeClr val="tx1"/>
          </a:solidFill>
          <a:latin typeface="+mn-lt"/>
          <a:ea typeface="+mn-ea"/>
          <a:cs typeface="+mn-cs"/>
        </a:defRPr>
      </a:lvl3pPr>
      <a:lvl4pPr marL="1014984" indent="-137160" algn="l" rtl="0" eaLnBrk="1" latinLnBrk="0" hangingPunct="1">
        <a:spcBef>
          <a:spcPct val="20000"/>
        </a:spcBef>
        <a:buClr>
          <a:schemeClr val="tx1"/>
        </a:buClr>
        <a:buSzTx/>
        <a:buFont typeface="Wingdings 3"/>
        <a:buChar char=""/>
        <a:defRPr kumimoji="0" sz="1350" kern="1200">
          <a:solidFill>
            <a:schemeClr val="tx1"/>
          </a:solidFill>
          <a:latin typeface="+mn-lt"/>
          <a:ea typeface="+mn-ea"/>
          <a:cs typeface="+mn-cs"/>
        </a:defRPr>
      </a:lvl4pPr>
      <a:lvl5pPr marL="1159002" indent="-137160" algn="l" rtl="0" eaLnBrk="1" latinLnBrk="0" hangingPunct="1">
        <a:spcBef>
          <a:spcPct val="20000"/>
        </a:spcBef>
        <a:buClr>
          <a:schemeClr val="tx1"/>
        </a:buClr>
        <a:buFont typeface="Wingdings 2"/>
        <a:buChar char=""/>
        <a:defRPr kumimoji="0" sz="1350" kern="1200">
          <a:solidFill>
            <a:schemeClr val="tx1"/>
          </a:solidFill>
          <a:latin typeface="+mn-lt"/>
          <a:ea typeface="+mn-ea"/>
          <a:cs typeface="+mn-cs"/>
        </a:defRPr>
      </a:lvl5pPr>
      <a:lvl6pPr marL="1323594" indent="-137160" algn="l" rtl="0" eaLnBrk="1" latinLnBrk="0" hangingPunct="1">
        <a:spcBef>
          <a:spcPct val="20000"/>
        </a:spcBef>
        <a:buClr>
          <a:schemeClr val="tx1"/>
        </a:buClr>
        <a:buFont typeface="Wingdings 3"/>
        <a:buChar char=""/>
        <a:defRPr kumimoji="0" sz="1350" kern="1200">
          <a:solidFill>
            <a:schemeClr val="tx1"/>
          </a:solidFill>
          <a:latin typeface="+mn-lt"/>
          <a:ea typeface="+mn-ea"/>
          <a:cs typeface="+mn-cs"/>
        </a:defRPr>
      </a:lvl6pPr>
      <a:lvl7pPr marL="1474470" indent="-137160" algn="l" rtl="0" eaLnBrk="1" latinLnBrk="0" hangingPunct="1">
        <a:spcBef>
          <a:spcPct val="20000"/>
        </a:spcBef>
        <a:buClr>
          <a:schemeClr val="tx1"/>
        </a:buClr>
        <a:buFont typeface="Wingdings 2"/>
        <a:buChar char=""/>
        <a:defRPr kumimoji="0" sz="1200" kern="1200">
          <a:solidFill>
            <a:schemeClr val="tx1"/>
          </a:solidFill>
          <a:latin typeface="+mn-lt"/>
          <a:ea typeface="+mn-ea"/>
          <a:cs typeface="+mn-cs"/>
        </a:defRPr>
      </a:lvl7pPr>
      <a:lvl8pPr marL="1625346" indent="-137160" algn="l" rtl="0" eaLnBrk="1" latinLnBrk="0" hangingPunct="1">
        <a:spcBef>
          <a:spcPct val="20000"/>
        </a:spcBef>
        <a:buClr>
          <a:schemeClr val="tx1"/>
        </a:buClr>
        <a:buFont typeface="Wingdings 2"/>
        <a:buChar char=""/>
        <a:defRPr kumimoji="0" sz="1050" kern="1200">
          <a:solidFill>
            <a:schemeClr val="tx1"/>
          </a:solidFill>
          <a:latin typeface="+mn-lt"/>
          <a:ea typeface="+mn-ea"/>
          <a:cs typeface="+mn-cs"/>
        </a:defRPr>
      </a:lvl8pPr>
      <a:lvl9pPr marL="1776222" indent="-137160" algn="l" rtl="0" eaLnBrk="1" latinLnBrk="0" hangingPunct="1">
        <a:spcBef>
          <a:spcPct val="20000"/>
        </a:spcBef>
        <a:buClr>
          <a:schemeClr val="tx1"/>
        </a:buClr>
        <a:buFont typeface="Wingdings 2"/>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Font typeface="Wingdings" pitchFamily="2" charset="2"/>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660804" name="Rectangle 4"/>
          <p:cNvSpPr>
            <a:spLocks noGrp="1" noRot="1" noChangeArrowheads="1"/>
          </p:cNvSpPr>
          <p:nvPr>
            <p:ph type="ctrTitle"/>
          </p:nvPr>
        </p:nvSpPr>
        <p:spPr>
          <a:xfrm>
            <a:off x="685800" y="457200"/>
            <a:ext cx="7772400" cy="1752600"/>
          </a:xfrm>
        </p:spPr>
        <p:txBody>
          <a:bodyPr lIns="92075" tIns="46038" rIns="92075" bIns="46038">
            <a:noAutofit/>
          </a:bodyPr>
          <a:lstStyle/>
          <a:p>
            <a:pPr>
              <a:defRPr/>
            </a:pPr>
            <a:r>
              <a:rPr lang="en-US" sz="2800" dirty="0">
                <a:effectLst/>
              </a:rPr>
              <a:t>CPRA and State Law Privacy and Cybersecurity Litigation – </a:t>
            </a:r>
            <a:br>
              <a:rPr lang="en-US" sz="2800" dirty="0">
                <a:effectLst/>
              </a:rPr>
            </a:br>
            <a:r>
              <a:rPr lang="en-US" sz="2800" dirty="0">
                <a:effectLst/>
              </a:rPr>
              <a:t>What Litigators and Compliance Lawyers Miss</a:t>
            </a:r>
          </a:p>
        </p:txBody>
      </p:sp>
      <p:sp>
        <p:nvSpPr>
          <p:cNvPr id="2054" name="TextBox 7"/>
          <p:cNvSpPr txBox="1">
            <a:spLocks noChangeArrowheads="1"/>
          </p:cNvSpPr>
          <p:nvPr/>
        </p:nvSpPr>
        <p:spPr>
          <a:xfrm>
            <a:off x="1143000" y="4876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itchFamily="2" charset="2"/>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Rectangle 5"/>
          <p:cNvSpPr txBox="1">
            <a:spLocks noRot="1" noChangeArrowheads="1"/>
          </p:cNvSpPr>
          <p:nvPr/>
        </p:nvSpPr>
        <p:spPr>
          <a:xfrm>
            <a:off x="344424" y="5087112"/>
            <a:ext cx="2587752" cy="1618488"/>
          </a:xfrm>
          <a:prstGeom prst="rect">
            <a:avLst/>
          </a:prstGeom>
          <a:noFill/>
          <a:ln w="9525">
            <a:noFill/>
            <a:miter lim="800000"/>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a:lstStyle>
          <a:p>
            <a:pPr marL="342900" marR="0" lvl="0" indent="-342900" algn="ctr" defTabSz="914400" rtl="0" eaLnBrk="1" fontAlgn="base" latinLnBrk="0" hangingPunct="1">
              <a:lnSpc>
                <a:spcPct val="80000"/>
              </a:lnSpc>
              <a:spcBef>
                <a:spcPct val="20000"/>
              </a:spcBef>
              <a:spcAft>
                <a:spcPct val="0"/>
              </a:spcAft>
              <a:buClr>
                <a:srgbClr val="0000FF"/>
              </a:buClr>
              <a:buSzTx/>
              <a:buFont typeface="Wingdings" pitchFamily="2" charset="2"/>
              <a:buNone/>
              <a:tabLst/>
              <a:defRPr/>
            </a:pPr>
            <a:endParaRPr kumimoji="0" lang="en-US" sz="1100" b="1" i="0" u="none" strike="noStrike" kern="0" cap="none" spc="0" normalizeH="0" baseline="0" noProof="0" dirty="0">
              <a:ln>
                <a:noFill/>
              </a:ln>
              <a:solidFill>
                <a:prstClr val="white"/>
              </a:solidFill>
              <a:effectLst>
                <a:outerShdw blurRad="38100" dist="38100" dir="2700000" algn="tl">
                  <a:srgbClr val="000000"/>
                </a:outerShdw>
              </a:effectLst>
              <a:uLnTx/>
              <a:uFillTx/>
              <a:latin typeface="Book Antiqua"/>
              <a:ea typeface="+mn-ea"/>
              <a:cs typeface="+mn-cs"/>
            </a:endParaRPr>
          </a:p>
        </p:txBody>
      </p:sp>
      <p:pic>
        <p:nvPicPr>
          <p:cNvPr id="1026" name="Picture 2"/>
          <p:cNvPicPr>
            <a:picLocks noChangeAspect="1" noChangeArrowheads="1"/>
          </p:cNvPicPr>
          <p:nvPr/>
        </p:nvPicPr>
        <p:blipFill>
          <a:blip r:embed="rId3"/>
          <a:srcRect/>
          <a:stretch>
            <a:fillRect/>
          </a:stretch>
        </p:blipFill>
        <p:spPr>
          <a:xfrm>
            <a:off x="1413234" y="3128242"/>
            <a:ext cx="1329965" cy="1519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5"/>
          <p:cNvSpPr txBox="1">
            <a:spLocks noRot="1" noChangeArrowheads="1"/>
          </p:cNvSpPr>
          <p:nvPr/>
        </p:nvSpPr>
        <p:spPr>
          <a:xfrm>
            <a:off x="0" y="4753356"/>
            <a:ext cx="4121870" cy="1828800"/>
          </a:xfrm>
          <a:prstGeom prst="rect">
            <a:avLst/>
          </a:prstGeom>
          <a:noFill/>
          <a:ln w="9525">
            <a:noFill/>
            <a:miter lim="800000"/>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a:lstStyle>
          <a:p>
            <a:pPr marL="342900" marR="0" lvl="0" indent="-342900" algn="ctr" defTabSz="914400" rtl="0" eaLnBrk="1" fontAlgn="base" latinLnBrk="0" hangingPunct="1">
              <a:lnSpc>
                <a:spcPct val="80000"/>
              </a:lnSpc>
              <a:spcBef>
                <a:spcPct val="20000"/>
              </a:spcBef>
              <a:spcAft>
                <a:spcPct val="0"/>
              </a:spcAft>
              <a:buClr>
                <a:srgbClr val="0000FF"/>
              </a:buClr>
              <a:buSzTx/>
              <a:buFont typeface="Wingdings" pitchFamily="2" charset="2"/>
              <a:buNone/>
              <a:tabLst/>
              <a:defRPr/>
            </a:pPr>
            <a:r>
              <a:rPr kumimoji="0" lang="en-US" sz="1600" b="1" i="0" u="none" strike="noStrike" kern="0" cap="none" spc="0" normalizeH="0" baseline="0" noProof="0" dirty="0">
                <a:ln>
                  <a:noFill/>
                </a:ln>
                <a:solidFill>
                  <a:prstClr val="white"/>
                </a:solidFill>
                <a:effectLst>
                  <a:outerShdw blurRad="38100" dist="38100" dir="2700000" algn="tl">
                    <a:srgbClr val="000000"/>
                  </a:outerShdw>
                </a:effectLst>
                <a:uLnTx/>
                <a:uFillTx/>
                <a:latin typeface="Book Antiqua"/>
                <a:ea typeface="+mn-ea"/>
                <a:cs typeface="+mn-cs"/>
              </a:rPr>
              <a:t>Ian Ballon, JD, LLM, CIPP/US</a:t>
            </a:r>
          </a:p>
          <a:p>
            <a:pPr marL="342900" marR="0" lvl="0" indent="-342900" algn="ctr" defTabSz="914400" rtl="0" eaLnBrk="1" fontAlgn="base" latinLnBrk="0" hangingPunct="1">
              <a:lnSpc>
                <a:spcPct val="80000"/>
              </a:lnSpc>
              <a:spcBef>
                <a:spcPct val="20000"/>
              </a:spcBef>
              <a:spcAft>
                <a:spcPct val="0"/>
              </a:spcAft>
              <a:buClr>
                <a:srgbClr val="0000FF"/>
              </a:buClr>
              <a:buSzTx/>
              <a:buFont typeface="Wingdings" pitchFamily="2" charset="2"/>
              <a:buNone/>
              <a:tabLst/>
              <a:defRPr/>
            </a:pPr>
            <a:r>
              <a:rPr kumimoji="0" lang="en-US" sz="1600" b="1" i="0" u="none" strike="noStrike" kern="0" cap="none" spc="0" normalizeH="0" baseline="0" noProof="0" dirty="0">
                <a:ln>
                  <a:noFill/>
                </a:ln>
                <a:solidFill>
                  <a:prstClr val="white"/>
                </a:solidFill>
                <a:effectLst>
                  <a:outerShdw blurRad="38100" dist="38100" dir="2700000" algn="tl">
                    <a:srgbClr val="000000"/>
                  </a:outerShdw>
                </a:effectLst>
                <a:uLnTx/>
                <a:uFillTx/>
                <a:latin typeface="Book Antiqua"/>
                <a:ea typeface="+mn-ea"/>
                <a:cs typeface="+mn-cs"/>
              </a:rPr>
              <a:t>Co-Chair, Global IP &amp; Technology</a:t>
            </a:r>
          </a:p>
          <a:p>
            <a:pPr marL="342900" marR="0" lvl="0" indent="-342900" algn="ctr" defTabSz="914400" rtl="0" eaLnBrk="1" fontAlgn="base" latinLnBrk="0" hangingPunct="1">
              <a:lnSpc>
                <a:spcPct val="80000"/>
              </a:lnSpc>
              <a:spcBef>
                <a:spcPct val="20000"/>
              </a:spcBef>
              <a:spcAft>
                <a:spcPct val="0"/>
              </a:spcAft>
              <a:buClr>
                <a:srgbClr val="0000FF"/>
              </a:buClr>
              <a:buSzTx/>
              <a:buFont typeface="Wingdings" pitchFamily="2" charset="2"/>
              <a:buNone/>
              <a:tabLst/>
              <a:defRPr/>
            </a:pPr>
            <a:r>
              <a:rPr kumimoji="0" lang="en-US" sz="1600" b="1" i="0" u="none" strike="noStrike" kern="0" cap="none" spc="0" normalizeH="0" baseline="0" noProof="0" dirty="0">
                <a:ln>
                  <a:noFill/>
                </a:ln>
                <a:solidFill>
                  <a:prstClr val="white"/>
                </a:solidFill>
                <a:effectLst>
                  <a:outerShdw blurRad="38100" dist="38100" dir="2700000" algn="tl">
                    <a:srgbClr val="000000"/>
                  </a:outerShdw>
                </a:effectLst>
                <a:uLnTx/>
                <a:uFillTx/>
                <a:latin typeface="Book Antiqua"/>
                <a:ea typeface="+mn-ea"/>
                <a:cs typeface="+mn-cs"/>
              </a:rPr>
              <a:t>Practice Group</a:t>
            </a:r>
          </a:p>
          <a:p>
            <a:pPr marL="342900" marR="0" lvl="0" indent="-342900" algn="ctr" defTabSz="914400" rtl="0" eaLnBrk="1" fontAlgn="base" latinLnBrk="0" hangingPunct="1">
              <a:lnSpc>
                <a:spcPct val="80000"/>
              </a:lnSpc>
              <a:spcBef>
                <a:spcPct val="20000"/>
              </a:spcBef>
              <a:spcAft>
                <a:spcPct val="0"/>
              </a:spcAft>
              <a:buClr>
                <a:srgbClr val="0000FF"/>
              </a:buClr>
              <a:buSzTx/>
              <a:buFont typeface="Wingdings" pitchFamily="2" charset="2"/>
              <a:buNone/>
              <a:tabLst/>
              <a:defRPr/>
            </a:pPr>
            <a:r>
              <a:rPr kumimoji="0" lang="en-US" sz="1600" b="1" i="0" u="none" strike="noStrike" kern="0" cap="none" spc="0" normalizeH="0" baseline="0" noProof="0" dirty="0">
                <a:ln>
                  <a:noFill/>
                </a:ln>
                <a:solidFill>
                  <a:prstClr val="white"/>
                </a:solidFill>
                <a:effectLst>
                  <a:outerShdw blurRad="38100" dist="38100" dir="2700000" algn="tl">
                    <a:srgbClr val="000000"/>
                  </a:outerShdw>
                </a:effectLst>
                <a:uLnTx/>
                <a:uFillTx/>
                <a:latin typeface="Book Antiqua"/>
                <a:ea typeface="+mn-ea"/>
                <a:cs typeface="+mn-cs"/>
              </a:rPr>
              <a:t>Greenberg Traurig LLP</a:t>
            </a:r>
            <a:endParaRPr kumimoji="0" lang="en-US" sz="1600" b="0" i="0" u="none" strike="noStrike" kern="0" cap="none" spc="0" normalizeH="0" baseline="0" noProof="0" dirty="0">
              <a:ln>
                <a:noFill/>
              </a:ln>
              <a:solidFill>
                <a:prstClr val="white"/>
              </a:solidFill>
              <a:effectLst>
                <a:outerShdw blurRad="38100" dist="38100" dir="2700000" algn="tl">
                  <a:srgbClr val="000000"/>
                </a:outerShdw>
              </a:effectLst>
              <a:uLnTx/>
              <a:uFillTx/>
              <a:latin typeface="Book Antiqua"/>
              <a:ea typeface="+mn-ea"/>
              <a:cs typeface="+mn-cs"/>
            </a:endParaRPr>
          </a:p>
          <a:p>
            <a:pPr marL="342900" marR="0" lvl="0" indent="-342900" algn="ctr" defTabSz="914400" rtl="0" eaLnBrk="1" fontAlgn="base" latinLnBrk="0" hangingPunct="1">
              <a:lnSpc>
                <a:spcPct val="80000"/>
              </a:lnSpc>
              <a:spcBef>
                <a:spcPct val="20000"/>
              </a:spcBef>
              <a:spcAft>
                <a:spcPct val="0"/>
              </a:spcAft>
              <a:buClr>
                <a:srgbClr val="0000FF"/>
              </a:buClr>
              <a:buSzTx/>
              <a:buFont typeface="Wingdings" pitchFamily="2" charset="2"/>
              <a:buNone/>
              <a:tabLst/>
              <a:defRPr/>
            </a:pPr>
            <a:r>
              <a:rPr kumimoji="0" lang="en-US" sz="1400" b="0" i="0" u="none" strike="noStrike" kern="0" cap="none" spc="0" normalizeH="0" baseline="0" noProof="0" dirty="0">
                <a:ln>
                  <a:noFill/>
                </a:ln>
                <a:solidFill>
                  <a:prstClr val="white"/>
                </a:solidFill>
                <a:effectLst>
                  <a:outerShdw blurRad="38100" dist="38100" dir="2700000" algn="tl">
                    <a:srgbClr val="000000"/>
                  </a:outerShdw>
                </a:effectLst>
                <a:uLnTx/>
                <a:uFillTx/>
                <a:latin typeface="Book Antiqua"/>
                <a:ea typeface="+mn-ea"/>
                <a:cs typeface="+mn-cs"/>
              </a:rPr>
              <a:t>(650) 289-7881    (310) 586-6575     (202) 331-3138</a:t>
            </a:r>
          </a:p>
          <a:p>
            <a:pPr marL="342900" marR="0" lvl="0" indent="-342900" algn="ctr" defTabSz="914400" rtl="0" eaLnBrk="1" fontAlgn="base" latinLnBrk="0" hangingPunct="1">
              <a:lnSpc>
                <a:spcPct val="80000"/>
              </a:lnSpc>
              <a:spcBef>
                <a:spcPct val="20000"/>
              </a:spcBef>
              <a:spcAft>
                <a:spcPct val="0"/>
              </a:spcAft>
              <a:buClr>
                <a:srgbClr val="0000FF"/>
              </a:buClr>
              <a:buSzTx/>
              <a:buFont typeface="Wingdings" pitchFamily="2" charset="2"/>
              <a:buNone/>
              <a:tabLst/>
              <a:defRPr/>
            </a:pPr>
            <a:r>
              <a:rPr kumimoji="0" lang="en-US" sz="1400" b="0" i="0" u="none" strike="noStrike" kern="0" cap="none" spc="0" normalizeH="0" baseline="0" noProof="0" dirty="0">
                <a:ln>
                  <a:noFill/>
                </a:ln>
                <a:solidFill>
                  <a:prstClr val="white"/>
                </a:solidFill>
                <a:effectLst>
                  <a:outerShdw blurRad="38100" dist="38100" dir="2700000" algn="tl">
                    <a:srgbClr val="000000"/>
                  </a:outerShdw>
                </a:effectLst>
                <a:uLnTx/>
                <a:uFillTx/>
                <a:latin typeface="Book Antiqua"/>
                <a:ea typeface="+mn-ea"/>
                <a:cs typeface="+mn-cs"/>
              </a:rPr>
              <a:t>Ballon@GTLaw.com</a:t>
            </a:r>
          </a:p>
          <a:p>
            <a:pPr marL="342900" marR="0" lvl="0" indent="-342900" algn="ctr" defTabSz="914400" rtl="0" eaLnBrk="1" fontAlgn="base" latinLnBrk="0" hangingPunct="1">
              <a:lnSpc>
                <a:spcPct val="80000"/>
              </a:lnSpc>
              <a:spcBef>
                <a:spcPct val="20000"/>
              </a:spcBef>
              <a:spcAft>
                <a:spcPct val="0"/>
              </a:spcAft>
              <a:buClr>
                <a:srgbClr val="0000FF"/>
              </a:buClr>
              <a:buSzTx/>
              <a:buFont typeface="Wingdings" pitchFamily="2" charset="2"/>
              <a:buNone/>
              <a:tabLst/>
              <a:defRPr/>
            </a:pPr>
            <a:r>
              <a:rPr kumimoji="0" lang="en-US" sz="1400" b="0" i="0" u="sng" strike="noStrike" kern="0" cap="none" spc="0" normalizeH="0" baseline="0" noProof="0" dirty="0">
                <a:ln>
                  <a:noFill/>
                </a:ln>
                <a:solidFill>
                  <a:prstClr val="white"/>
                </a:solidFill>
                <a:effectLst>
                  <a:outerShdw blurRad="38100" dist="38100" dir="2700000" algn="tl">
                    <a:srgbClr val="000000"/>
                  </a:outerShdw>
                </a:effectLst>
                <a:uLnTx/>
                <a:uFillTx/>
                <a:latin typeface="Book Antiqua"/>
                <a:ea typeface="+mn-ea"/>
                <a:cs typeface="+mn-cs"/>
              </a:rPr>
              <a:t>www.IanBallon.net</a:t>
            </a:r>
          </a:p>
        </p:txBody>
      </p:sp>
      <p:pic>
        <p:nvPicPr>
          <p:cNvPr id="10" name="Picture 9">
            <a:extLst>
              <a:ext uri="{FF2B5EF4-FFF2-40B4-BE49-F238E27FC236}">
                <a16:creationId xmlns:a16="http://schemas.microsoft.com/office/drawing/2014/main" id="{7DC8F765-5B6F-4F0C-8D71-E77BD63FF3FF}"/>
              </a:ext>
            </a:extLst>
          </p:cNvPr>
          <p:cNvPicPr>
            <a:picLocks noChangeAspect="1"/>
          </p:cNvPicPr>
          <p:nvPr/>
        </p:nvPicPr>
        <p:blipFill>
          <a:blip r:embed="rId4"/>
          <a:stretch>
            <a:fillRect/>
          </a:stretch>
        </p:blipFill>
        <p:spPr>
          <a:xfrm>
            <a:off x="4323555" y="3118039"/>
            <a:ext cx="1441834" cy="1530162"/>
          </a:xfrm>
          <a:prstGeom prst="rect">
            <a:avLst/>
          </a:prstGeom>
        </p:spPr>
      </p:pic>
      <p:sp>
        <p:nvSpPr>
          <p:cNvPr id="12" name="Rectangle 5">
            <a:extLst>
              <a:ext uri="{FF2B5EF4-FFF2-40B4-BE49-F238E27FC236}">
                <a16:creationId xmlns:a16="http://schemas.microsoft.com/office/drawing/2014/main" id="{A9322054-6389-4B43-A0AA-9D77DE1473A4}"/>
              </a:ext>
            </a:extLst>
          </p:cNvPr>
          <p:cNvSpPr txBox="1">
            <a:spLocks noRot="1" noChangeArrowheads="1"/>
          </p:cNvSpPr>
          <p:nvPr/>
        </p:nvSpPr>
        <p:spPr bwMode="auto">
          <a:xfrm>
            <a:off x="3750596" y="4753356"/>
            <a:ext cx="2587752" cy="1828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a:lstStyle>
          <a:p>
            <a:pPr marL="0" marR="0" lvl="0" indent="0" algn="ctr" defTabSz="914400" rtl="0" eaLnBrk="0" fontAlgn="base" latinLnBrk="0" hangingPunct="0">
              <a:lnSpc>
                <a:spcPct val="100000"/>
              </a:lnSpc>
              <a:spcBef>
                <a:spcPts val="0"/>
              </a:spcBef>
              <a:spcAft>
                <a:spcPts val="0"/>
              </a:spcAft>
              <a:buClr>
                <a:srgbClr val="0000FF"/>
              </a:buClr>
              <a:buSzTx/>
              <a:buFont typeface="Wingdings" pitchFamily="2" charset="2"/>
              <a:buNone/>
              <a:tabLst/>
              <a:defRPr/>
            </a:pPr>
            <a:r>
              <a:rPr kumimoji="0" lang="en-US" sz="1600" b="1" i="0" u="none" strike="noStrike" kern="1200" cap="none" spc="0" normalizeH="0" baseline="0" noProof="0" dirty="0">
                <a:ln>
                  <a:noFill/>
                </a:ln>
                <a:solidFill>
                  <a:prstClr val="white"/>
                </a:solidFill>
                <a:effectLst/>
                <a:uLnTx/>
                <a:uFillTx/>
                <a:latin typeface="Book Antiqua" panose="02040602050305030304" pitchFamily="18" charset="0"/>
                <a:ea typeface="Calibri" panose="020F0502020204030204" pitchFamily="34" charset="0"/>
                <a:cs typeface="Times New Roman" panose="02020603050405020304" pitchFamily="18" charset="0"/>
              </a:rPr>
              <a:t>Doug Smith</a:t>
            </a:r>
            <a:endParaRPr kumimoji="0" lang="en-US" sz="1600" b="0" i="0" u="none" strike="noStrike" kern="1200" cap="none" spc="0" normalizeH="0" baseline="0" noProof="0" dirty="0">
              <a:ln>
                <a:noFill/>
              </a:ln>
              <a:solidFill>
                <a:prstClr val="white"/>
              </a:solidFill>
              <a:effectLst/>
              <a:uLnTx/>
              <a:uFillTx/>
              <a:latin typeface="Book Antiqua" panose="0204060205030503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0"/>
              </a:spcBef>
              <a:spcAft>
                <a:spcPts val="0"/>
              </a:spcAft>
              <a:buClr>
                <a:srgbClr val="0000FF"/>
              </a:buClr>
              <a:buSzTx/>
              <a:buFont typeface="Wingdings" pitchFamily="2" charset="2"/>
              <a:buNone/>
              <a:tabLst/>
              <a:defRPr/>
            </a:pPr>
            <a:r>
              <a:rPr kumimoji="0" lang="en-US" sz="1600" b="1" i="0" u="none" strike="noStrike" kern="1200" cap="none" spc="0" normalizeH="0" baseline="0" noProof="0" dirty="0">
                <a:ln>
                  <a:noFill/>
                </a:ln>
                <a:solidFill>
                  <a:prstClr val="white"/>
                </a:solidFill>
                <a:effectLst/>
                <a:uLnTx/>
                <a:uFillTx/>
                <a:latin typeface="Book Antiqua" panose="02040602050305030304" pitchFamily="18" charset="0"/>
                <a:ea typeface="Calibri" panose="020F0502020204030204" pitchFamily="34" charset="0"/>
                <a:cs typeface="Times New Roman" panose="02020603050405020304" pitchFamily="18" charset="0"/>
              </a:rPr>
              <a:t>Executive Director, Cybersecurity &amp; Privacy Legal</a:t>
            </a:r>
            <a:endParaRPr kumimoji="0" lang="en-US" sz="1600" b="0" i="0" u="none" strike="noStrike" kern="1200" cap="none" spc="0" normalizeH="0" baseline="0" noProof="0" dirty="0">
              <a:ln>
                <a:noFill/>
              </a:ln>
              <a:solidFill>
                <a:prstClr val="white"/>
              </a:solidFill>
              <a:effectLst/>
              <a:uLnTx/>
              <a:uFillTx/>
              <a:latin typeface="Book Antiqua" panose="0204060205030503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0"/>
              </a:spcBef>
              <a:spcAft>
                <a:spcPts val="0"/>
              </a:spcAft>
              <a:buClr>
                <a:srgbClr val="0000FF"/>
              </a:buClr>
              <a:buSzTx/>
              <a:buFont typeface="Wingdings" pitchFamily="2" charset="2"/>
              <a:buNone/>
              <a:tabLst/>
              <a:defRPr/>
            </a:pPr>
            <a:r>
              <a:rPr kumimoji="0" lang="en-US" sz="1600" b="1" i="0" u="none" strike="noStrike" kern="1200" cap="none" spc="0" normalizeH="0" baseline="0" noProof="0" dirty="0">
                <a:ln>
                  <a:noFill/>
                </a:ln>
                <a:solidFill>
                  <a:prstClr val="white"/>
                </a:solidFill>
                <a:effectLst/>
                <a:uLnTx/>
                <a:uFillTx/>
                <a:latin typeface="Book Antiqua" panose="02040602050305030304" pitchFamily="18" charset="0"/>
                <a:ea typeface="Calibri" panose="020F0502020204030204" pitchFamily="34" charset="0"/>
                <a:cs typeface="Times New Roman" panose="02020603050405020304" pitchFamily="18" charset="0"/>
              </a:rPr>
              <a:t>Morgan Stanley</a:t>
            </a:r>
            <a:endParaRPr kumimoji="0" lang="en-US" sz="1600" b="0" i="0" u="none" strike="noStrike" kern="1200" cap="none" spc="0" normalizeH="0" baseline="0" noProof="0" dirty="0">
              <a:ln>
                <a:noFill/>
              </a:ln>
              <a:solidFill>
                <a:prstClr val="white"/>
              </a:solidFill>
              <a:effectLst/>
              <a:uLnTx/>
              <a:uFillTx/>
              <a:latin typeface="Book Antiqua" panose="02040602050305030304" pitchFamily="18" charset="0"/>
              <a:ea typeface="Calibri" panose="020F0502020204030204" pitchFamily="34" charset="0"/>
              <a:cs typeface="Times New Roman" panose="02020603050405020304" pitchFamily="18" charset="0"/>
            </a:endParaRPr>
          </a:p>
        </p:txBody>
      </p:sp>
      <p:sp>
        <p:nvSpPr>
          <p:cNvPr id="17" name="Google Shape;106;p1">
            <a:extLst>
              <a:ext uri="{FF2B5EF4-FFF2-40B4-BE49-F238E27FC236}">
                <a16:creationId xmlns:a16="http://schemas.microsoft.com/office/drawing/2014/main" id="{BCF0DE2A-FA4D-455D-9017-5392EF9E92B7}"/>
              </a:ext>
            </a:extLst>
          </p:cNvPr>
          <p:cNvSpPr txBox="1"/>
          <p:nvPr/>
        </p:nvSpPr>
        <p:spPr>
          <a:xfrm>
            <a:off x="5943600" y="4754880"/>
            <a:ext cx="3310034" cy="1662545"/>
          </a:xfrm>
          <a:prstGeom prst="rect">
            <a:avLst/>
          </a:prstGeom>
          <a:noFill/>
          <a:ln>
            <a:noFill/>
          </a:ln>
        </p:spPr>
        <p:txBody>
          <a:bodyPr spcFirstLastPara="1" wrap="square" lIns="92075" tIns="46025" rIns="92075" bIns="46025" anchor="t" anchorCtr="0">
            <a:noAutofit/>
          </a:bodyPr>
          <a:lstStyle/>
          <a:p>
            <a:pPr marL="342900" marR="0" lvl="0" indent="-342900" algn="ctr" defTabSz="914400" rtl="0" eaLnBrk="1" fontAlgn="auto" latinLnBrk="0" hangingPunct="1">
              <a:lnSpc>
                <a:spcPct val="80000"/>
              </a:lnSpc>
              <a:spcBef>
                <a:spcPts val="0"/>
              </a:spcBef>
              <a:spcAft>
                <a:spcPts val="0"/>
              </a:spcAft>
              <a:buClr>
                <a:srgbClr val="0000FF"/>
              </a:buClr>
              <a:buSzPts val="1800"/>
              <a:buFont typeface="Noto Sans Symbols"/>
              <a:buNone/>
              <a:tabLst/>
              <a:defRPr/>
            </a:pPr>
            <a:r>
              <a:rPr kumimoji="0" lang="en-US" sz="1600" b="1" i="0" u="none" strike="noStrike" kern="0" cap="none" spc="0" normalizeH="0" baseline="0" noProof="0" dirty="0">
                <a:ln>
                  <a:noFill/>
                </a:ln>
                <a:solidFill>
                  <a:srgbClr val="FFFFFF"/>
                </a:solidFill>
                <a:effectLst/>
                <a:uLnTx/>
                <a:uFillTx/>
                <a:latin typeface="Book Antiqua"/>
                <a:ea typeface="Book Antiqua"/>
                <a:cs typeface="Book Antiqua"/>
                <a:sym typeface="Book Antiqua"/>
              </a:rPr>
              <a:t>Ann Staggs </a:t>
            </a:r>
            <a:endParaRPr kumimoji="0" sz="1600" b="1" i="0" u="none" strike="noStrike" kern="0" cap="none" spc="0" normalizeH="0" baseline="0" noProof="0" dirty="0">
              <a:ln>
                <a:noFill/>
              </a:ln>
              <a:solidFill>
                <a:srgbClr val="000000"/>
              </a:solidFill>
              <a:effectLst/>
              <a:uLnTx/>
              <a:uFillTx/>
              <a:latin typeface="Book Antiqua"/>
              <a:ea typeface="+mn-ea"/>
              <a:cs typeface="Arial"/>
              <a:sym typeface="Arial"/>
            </a:endParaRPr>
          </a:p>
          <a:p>
            <a:pPr marL="342900" marR="0" lvl="0" indent="-342900" algn="ctr" defTabSz="914400" rtl="0" eaLnBrk="1" fontAlgn="auto" latinLnBrk="0" hangingPunct="1">
              <a:lnSpc>
                <a:spcPct val="80000"/>
              </a:lnSpc>
              <a:spcBef>
                <a:spcPts val="360"/>
              </a:spcBef>
              <a:spcAft>
                <a:spcPts val="0"/>
              </a:spcAft>
              <a:buClr>
                <a:srgbClr val="0000FF"/>
              </a:buClr>
              <a:buSzPts val="1800"/>
              <a:buFont typeface="Noto Sans Symbols"/>
              <a:buNone/>
              <a:tabLst/>
              <a:defRPr/>
            </a:pPr>
            <a:r>
              <a:rPr kumimoji="0" lang="en-US" sz="1600" b="1" i="0" u="none" strike="noStrike" kern="0" cap="none" spc="0" normalizeH="0" baseline="0" noProof="0" dirty="0">
                <a:ln>
                  <a:noFill/>
                </a:ln>
                <a:solidFill>
                  <a:srgbClr val="FFFFFF"/>
                </a:solidFill>
                <a:effectLst/>
                <a:uLnTx/>
                <a:uFillTx/>
                <a:latin typeface="Book Antiqua"/>
                <a:ea typeface="Book Antiqua"/>
                <a:cs typeface="Book Antiqua"/>
                <a:sym typeface="Book Antiqua"/>
              </a:rPr>
              <a:t>Lead Privacy Counsel</a:t>
            </a:r>
            <a:endParaRPr kumimoji="0" sz="1600" b="1" i="0" u="none" strike="noStrike" kern="0" cap="none" spc="0" normalizeH="0" baseline="0" noProof="0" dirty="0">
              <a:ln>
                <a:noFill/>
              </a:ln>
              <a:solidFill>
                <a:srgbClr val="000000"/>
              </a:solidFill>
              <a:effectLst/>
              <a:uLnTx/>
              <a:uFillTx/>
              <a:latin typeface="Book Antiqua"/>
              <a:ea typeface="+mn-ea"/>
              <a:cs typeface="Arial"/>
              <a:sym typeface="Arial"/>
            </a:endParaRPr>
          </a:p>
          <a:p>
            <a:pPr marL="342900" marR="0" lvl="0" indent="-342900" algn="ctr" defTabSz="914400" rtl="0" eaLnBrk="1" fontAlgn="auto" latinLnBrk="0" hangingPunct="1">
              <a:lnSpc>
                <a:spcPct val="80000"/>
              </a:lnSpc>
              <a:spcBef>
                <a:spcPts val="360"/>
              </a:spcBef>
              <a:spcAft>
                <a:spcPts val="0"/>
              </a:spcAft>
              <a:buClr>
                <a:srgbClr val="0000FF"/>
              </a:buClr>
              <a:buSzPts val="1800"/>
              <a:buFont typeface="Noto Sans Symbols"/>
              <a:buNone/>
              <a:tabLst/>
              <a:defRPr/>
            </a:pPr>
            <a:r>
              <a:rPr kumimoji="0" lang="en-US" sz="1600" b="1" i="0" u="none" strike="noStrike" kern="0" cap="none" spc="0" normalizeH="0" baseline="0" noProof="0" dirty="0">
                <a:ln>
                  <a:noFill/>
                </a:ln>
                <a:solidFill>
                  <a:srgbClr val="FFFFFF"/>
                </a:solidFill>
                <a:effectLst/>
                <a:uLnTx/>
                <a:uFillTx/>
                <a:latin typeface="Book Antiqua"/>
                <a:ea typeface="Book Antiqua"/>
                <a:cs typeface="Book Antiqua"/>
                <a:sym typeface="Book Antiqua"/>
              </a:rPr>
              <a:t>Airbnb</a:t>
            </a:r>
          </a:p>
          <a:p>
            <a:pPr marL="342900" marR="0" lvl="0" indent="-342900" algn="ctr" defTabSz="914400" rtl="0" eaLnBrk="1" fontAlgn="auto" latinLnBrk="0" hangingPunct="1">
              <a:lnSpc>
                <a:spcPct val="80000"/>
              </a:lnSpc>
              <a:spcBef>
                <a:spcPts val="360"/>
              </a:spcBef>
              <a:spcAft>
                <a:spcPts val="0"/>
              </a:spcAft>
              <a:buClr>
                <a:srgbClr val="0000FF"/>
              </a:buClr>
              <a:buSzPts val="1800"/>
              <a:buFont typeface="Arial"/>
              <a:buNone/>
              <a:tabLst/>
              <a:defRPr/>
            </a:pPr>
            <a:r>
              <a:rPr kumimoji="0" lang="en-US" sz="1400" b="0" i="0" u="sng" strike="noStrike" kern="0" cap="none" spc="0" normalizeH="0" baseline="0" noProof="0" dirty="0">
                <a:ln>
                  <a:noFill/>
                </a:ln>
                <a:solidFill>
                  <a:srgbClr val="FFFFFF"/>
                </a:solidFill>
                <a:effectLst/>
                <a:uLnTx/>
                <a:uFill>
                  <a:solidFill>
                    <a:srgbClr val="FFFFFF"/>
                  </a:solidFill>
                </a:uFill>
                <a:latin typeface="Book Antiqua" panose="02040602050305030304" pitchFamily="18" charset="0"/>
                <a:ea typeface="+mn-ea"/>
                <a:cs typeface="Arial"/>
                <a:sym typeface="Arial"/>
              </a:rPr>
              <a:t>www.linkedin.com/in/ans415</a:t>
            </a:r>
            <a:endParaRPr kumimoji="0" lang="en-US" sz="1400" b="0" i="0" u="none" strike="noStrike" kern="0" cap="none" spc="0" normalizeH="0" baseline="0" noProof="0" dirty="0">
              <a:ln>
                <a:noFill/>
              </a:ln>
              <a:solidFill>
                <a:srgbClr val="FFFFFF"/>
              </a:solidFill>
              <a:effectLst/>
              <a:uLnTx/>
              <a:uFill>
                <a:solidFill>
                  <a:srgbClr val="FFFFFF"/>
                </a:solidFill>
              </a:uFill>
              <a:latin typeface="Book Antiqua" panose="02040602050305030304" pitchFamily="18" charset="0"/>
              <a:ea typeface="+mn-ea"/>
              <a:cs typeface="Arial"/>
              <a:sym typeface="Arial"/>
            </a:endParaRPr>
          </a:p>
        </p:txBody>
      </p:sp>
      <p:pic>
        <p:nvPicPr>
          <p:cNvPr id="13" name="Picture 2" descr="Ann Staggs">
            <a:extLst>
              <a:ext uri="{FF2B5EF4-FFF2-40B4-BE49-F238E27FC236}">
                <a16:creationId xmlns:a16="http://schemas.microsoft.com/office/drawing/2014/main" id="{1C40699B-9C7B-4C50-97C6-CAC7D1AD487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60" t="2960" r="2960" b="2960"/>
          <a:stretch/>
        </p:blipFill>
        <p:spPr bwMode="auto">
          <a:xfrm>
            <a:off x="6781800" y="3112191"/>
            <a:ext cx="1536008" cy="15360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444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1" y="381000"/>
            <a:ext cx="9067800" cy="6248400"/>
          </a:xfrm>
        </p:spPr>
        <p:txBody>
          <a:bodyPr>
            <a:noAutofit/>
          </a:bodyPr>
          <a:lstStyle/>
          <a:p>
            <a:pPr eaLnBrk="1" hangingPunct="1"/>
            <a:r>
              <a:rPr lang="en-US" altLang="en-US" sz="1600" dirty="0"/>
              <a:t>California law</a:t>
            </a:r>
          </a:p>
          <a:p>
            <a:pPr lvl="1"/>
            <a:r>
              <a:rPr lang="en-US" altLang="en-US" sz="1600" i="1" dirty="0"/>
              <a:t>Massie v. General Motors LLC</a:t>
            </a:r>
            <a:r>
              <a:rPr lang="en-US" altLang="en-US" sz="1600" dirty="0"/>
              <a:t>, Civil Action No. 21-787-RGA2022 WL 534468 (D. Del. Feb. 17, 2022) (dismissing plaintiffs’ Wiretap Act and CIPA claims, arising out of GM's use of Decibel's Session Replay software on GM's websites, for lack of Article III standing)</a:t>
            </a:r>
            <a:endParaRPr lang="en-US" altLang="en-US" sz="1600" i="1" dirty="0"/>
          </a:p>
          <a:p>
            <a:pPr lvl="1"/>
            <a:r>
              <a:rPr lang="en-US" altLang="en-US" sz="1600" i="1" dirty="0"/>
              <a:t>Saleh v. Nike, Inc</a:t>
            </a:r>
            <a:r>
              <a:rPr lang="en-US" altLang="en-US" sz="1600" dirty="0"/>
              <a:t>., _ F. Supp. 3d _, 2021 WL 4437734, at *12-14 (C.D. Cal. Sept. 27, 2021) (dismissing plaintiff’s CIPA section 635 claim, alleging use of FullStory session replay software, because “[c]ontrary to Plaintiff's argument, § 635 does not prohibit the ‘implementation’ or ‘use’ of a wiretapping device; instead, it prohibits the manufacture, assembly, sale, offer for sale, advertisement for sale, possession, transport, import, or furnishment of such device” and ruling, by analogy to ECPA, that a private cause of action may not be premised on mere possession and therefore plaintiff lacked Article III standing)</a:t>
            </a:r>
          </a:p>
          <a:p>
            <a:pPr lvl="1"/>
            <a:r>
              <a:rPr lang="en-US" altLang="en-US" sz="1600" i="1" dirty="0"/>
              <a:t>Graham v. Noom, Inc</a:t>
            </a:r>
            <a:r>
              <a:rPr lang="en-US" altLang="en-US" sz="1600" dirty="0"/>
              <a:t>., No. 3:20-cv-6903, 2021 WL 1312765, at *7-8 (N.D. Cal. Apr. 8, 2021) (dismissing plaintiffs’ 635(a) CIPA claim because plaintiffs could not allege eavesdropping where FullStory merely provided a cloud-based software tool and acted as “an extension of Noom[,]” and thus there could be no section 635 violation and plaintiffs lacked Article III standing)</a:t>
            </a:r>
          </a:p>
          <a:p>
            <a:pPr lvl="1"/>
            <a:r>
              <a:rPr lang="en-US" altLang="en-US" sz="1400" i="1" dirty="0"/>
              <a:t>Yale v. Clicktale, Inc</a:t>
            </a:r>
            <a:r>
              <a:rPr lang="en-US" altLang="en-US" sz="1400" dirty="0"/>
              <a:t>., No. 3:20-cv-7575, 2021 WL 1428400, at *3 (N.D. Cal. Apr. 15, 2021) (applying </a:t>
            </a:r>
            <a:r>
              <a:rPr lang="en-US" altLang="en-US" sz="1400" i="1" dirty="0"/>
              <a:t>Noom </a:t>
            </a:r>
            <a:r>
              <a:rPr lang="en-US" altLang="en-US" sz="1400" dirty="0"/>
              <a:t>to reach the same result); Johnson v. Blue Nile, Inc., No. 3:20-cv-8183, 2021 WL 1312771, at *3 (N.D. Cal. Apr. 8, 2021) (applying </a:t>
            </a:r>
            <a:r>
              <a:rPr lang="en-US" altLang="en-US" sz="1400" i="1" dirty="0"/>
              <a:t>Noom </a:t>
            </a:r>
            <a:r>
              <a:rPr lang="en-US" altLang="en-US" sz="1400" dirty="0"/>
              <a:t>to reach the same result)</a:t>
            </a:r>
          </a:p>
          <a:p>
            <a:pPr eaLnBrk="1" hangingPunct="1"/>
            <a:r>
              <a:rPr lang="en-US" altLang="en-US" sz="1600" dirty="0"/>
              <a:t>Florida law </a:t>
            </a:r>
          </a:p>
          <a:p>
            <a:pPr lvl="1"/>
            <a:r>
              <a:rPr lang="en-US" altLang="en-US" sz="1200" i="1" dirty="0"/>
              <a:t>Jacome v. Spirit Airlines Inc</a:t>
            </a:r>
            <a:r>
              <a:rPr lang="en-US" altLang="en-US" sz="1200" dirty="0"/>
              <a:t>., No. 2021-000947-CA-01, 2021 WL 3087860, at *2 (Fla. Cir. June 11, 2021) (holding that sections 934.03(1)(a) and 934.03(1)(d) of the Florida Security of Communications Act’s purpose was “to address eavesdropping and illegal recordings regarding the substance of communications or personal and business records . . . and not to address the use by a website operator of analytics software to monitor visitors' interactions with that website operator's own website. . . . [T]he FSCA does not cover Plaintiff's claims seeking to penalize Spirit's use of session replay software on its Website.”)</a:t>
            </a:r>
          </a:p>
          <a:p>
            <a:pPr lvl="1"/>
            <a:endParaRPr lang="en-US" altLang="en-US" sz="1400" dirty="0"/>
          </a:p>
        </p:txBody>
      </p:sp>
      <p:sp>
        <p:nvSpPr>
          <p:cNvPr id="4" name="TextBox 3"/>
          <p:cNvSpPr txBox="1"/>
          <p:nvPr/>
        </p:nvSpPr>
        <p:spPr>
          <a:xfrm>
            <a:off x="325437" y="0"/>
            <a:ext cx="8285163" cy="381001"/>
          </a:xfrm>
          <a:prstGeom prst="rect">
            <a:avLst/>
          </a:prstGeom>
          <a:noFill/>
        </p:spPr>
        <p:txBody>
          <a:bodyPr wrap="square" rtlCol="0">
            <a:noAutofit/>
            <a:scene3d>
              <a:camera prst="orthographicFront"/>
              <a:lightRig rig="threePt" dir="t">
                <a:rot lat="0" lon="0" rev="16800000"/>
              </a:lightRig>
            </a:scene3d>
            <a:sp3d>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gradFill>
                  <a:gsLst>
                    <a:gs pos="0">
                      <a:srgbClr val="4F81BD">
                        <a:tint val="73000"/>
                        <a:satMod val="145000"/>
                      </a:srgbClr>
                    </a:gs>
                    <a:gs pos="73000">
                      <a:srgbClr val="4F81BD">
                        <a:tint val="73000"/>
                        <a:satMod val="145000"/>
                      </a:srgbClr>
                    </a:gs>
                    <a:gs pos="100000">
                      <a:srgbClr val="4F81BD">
                        <a:tint val="83000"/>
                        <a:satMod val="143000"/>
                      </a:srgbClr>
                    </a:gs>
                  </a:gsLst>
                  <a:lin ang="4800000" scaled="1"/>
                  <a:tileRect/>
                </a:gradFill>
                <a:effectLst>
                  <a:outerShdw blurRad="114300" dist="114300" dir="2700000" algn="ctr" rotWithShape="0">
                    <a:srgbClr val="000000">
                      <a:alpha val="40000"/>
                    </a:srgbClr>
                  </a:outerShdw>
                </a:effectLst>
                <a:uLnTx/>
                <a:uFillTx/>
                <a:latin typeface="Arial" pitchFamily="34" charset="0"/>
                <a:ea typeface="+mn-ea"/>
                <a:cs typeface="Arial" pitchFamily="34" charset="0"/>
              </a:rPr>
              <a:t>AdTech Cases Involving Replay Software </a:t>
            </a:r>
          </a:p>
        </p:txBody>
      </p:sp>
    </p:spTree>
    <p:extLst>
      <p:ext uri="{BB962C8B-B14F-4D97-AF65-F5344CB8AC3E}">
        <p14:creationId xmlns:p14="http://schemas.microsoft.com/office/powerpoint/2010/main" val="1878964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1" y="381000"/>
            <a:ext cx="9067800" cy="6248400"/>
          </a:xfrm>
        </p:spPr>
        <p:txBody>
          <a:bodyPr>
            <a:noAutofit/>
          </a:bodyPr>
          <a:lstStyle/>
          <a:p>
            <a:pPr eaLnBrk="1" hangingPunct="1"/>
            <a:r>
              <a:rPr lang="en-US" altLang="en-US" sz="1600" dirty="0"/>
              <a:t>California law</a:t>
            </a:r>
            <a:endParaRPr lang="en-US" altLang="en-US" sz="1400" dirty="0"/>
          </a:p>
          <a:p>
            <a:pPr eaLnBrk="1" hangingPunct="1"/>
            <a:endParaRPr lang="en-US" altLang="en-US" sz="1200" dirty="0"/>
          </a:p>
          <a:p>
            <a:pPr lvl="1"/>
            <a:endParaRPr lang="en-US" altLang="en-US" sz="1400" dirty="0"/>
          </a:p>
        </p:txBody>
      </p:sp>
      <p:sp>
        <p:nvSpPr>
          <p:cNvPr id="4" name="TextBox 3"/>
          <p:cNvSpPr txBox="1"/>
          <p:nvPr/>
        </p:nvSpPr>
        <p:spPr>
          <a:xfrm>
            <a:off x="325437" y="0"/>
            <a:ext cx="8285163" cy="381001"/>
          </a:xfrm>
          <a:prstGeom prst="rect">
            <a:avLst/>
          </a:prstGeom>
          <a:noFill/>
        </p:spPr>
        <p:txBody>
          <a:bodyPr wrap="square" rtlCol="0">
            <a:noAutofit/>
            <a:scene3d>
              <a:camera prst="orthographicFront"/>
              <a:lightRig rig="threePt" dir="t">
                <a:rot lat="0" lon="0" rev="16800000"/>
              </a:lightRig>
            </a:scene3d>
            <a:sp3d>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gradFill>
                  <a:gsLst>
                    <a:gs pos="0">
                      <a:srgbClr val="4F81BD">
                        <a:tint val="73000"/>
                        <a:satMod val="145000"/>
                      </a:srgbClr>
                    </a:gs>
                    <a:gs pos="73000">
                      <a:srgbClr val="4F81BD">
                        <a:tint val="73000"/>
                        <a:satMod val="145000"/>
                      </a:srgbClr>
                    </a:gs>
                    <a:gs pos="100000">
                      <a:srgbClr val="4F81BD">
                        <a:tint val="83000"/>
                        <a:satMod val="143000"/>
                      </a:srgbClr>
                    </a:gs>
                  </a:gsLst>
                  <a:lin ang="4800000" scaled="1"/>
                  <a:tileRect/>
                </a:gradFill>
                <a:effectLst>
                  <a:outerShdw blurRad="114300" dist="114300" dir="2700000" algn="ctr" rotWithShape="0">
                    <a:srgbClr val="000000">
                      <a:alpha val="40000"/>
                    </a:srgbClr>
                  </a:outerShdw>
                </a:effectLst>
                <a:uLnTx/>
                <a:uFillTx/>
                <a:latin typeface="Arial" pitchFamily="34" charset="0"/>
                <a:ea typeface="+mn-ea"/>
                <a:cs typeface="Arial" pitchFamily="34" charset="0"/>
              </a:rPr>
              <a:t>AdTech Cases Involving Online Chat</a:t>
            </a:r>
          </a:p>
        </p:txBody>
      </p:sp>
    </p:spTree>
    <p:extLst>
      <p:ext uri="{BB962C8B-B14F-4D97-AF65-F5344CB8AC3E}">
        <p14:creationId xmlns:p14="http://schemas.microsoft.com/office/powerpoint/2010/main" val="186417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dirty="0"/>
          </a:p>
        </p:txBody>
      </p:sp>
      <p:sp>
        <p:nvSpPr>
          <p:cNvPr id="2355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dirty="0"/>
          </a:p>
        </p:txBody>
      </p:sp>
      <p:sp>
        <p:nvSpPr>
          <p:cNvPr id="5028868" name="Rectangle 4"/>
          <p:cNvSpPr>
            <a:spLocks noGrp="1" noRot="1" noChangeArrowheads="1"/>
          </p:cNvSpPr>
          <p:nvPr>
            <p:ph type="ctrTitle"/>
          </p:nvPr>
        </p:nvSpPr>
        <p:spPr>
          <a:xfrm>
            <a:off x="685800" y="914400"/>
            <a:ext cx="7772400" cy="4495800"/>
          </a:xfrm>
          <a:ln>
            <a:solidFill>
              <a:schemeClr val="tx1"/>
            </a:solidFill>
          </a:ln>
        </p:spPr>
        <p:txBody>
          <a:bodyPr lIns="92075" tIns="46038" rIns="92075" bIns="46038">
            <a:normAutofit fontScale="90000"/>
          </a:bodyPr>
          <a:lstStyle/>
          <a:p>
            <a:pPr eaLnBrk="1" hangingPunct="1">
              <a:defRPr/>
            </a:pPr>
            <a:r>
              <a:rPr lang="en-US" sz="6000" dirty="0">
                <a:latin typeface="EngraversGothic BT" pitchFamily="34" charset="0"/>
              </a:rPr>
              <a:t>SECURITY  BREACH, DATA PRIVACY &amp; AdTech PUTATIVE CLASS ACTION LITIGATION</a:t>
            </a:r>
            <a:endParaRPr lang="en-US" sz="2400" dirty="0"/>
          </a:p>
        </p:txBody>
      </p:sp>
      <p:sp>
        <p:nvSpPr>
          <p:cNvPr id="23557" name="Text Box 5"/>
          <p:cNvSpPr txBox="1">
            <a:spLocks noChangeArrowheads="1"/>
          </p:cNvSpPr>
          <p:nvPr/>
        </p:nvSpPr>
        <p:spPr bwMode="auto">
          <a:xfrm>
            <a:off x="457200" y="6324600"/>
            <a:ext cx="822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endParaRPr lang="en-US" altLang="en-US" sz="1600" b="1" dirty="0">
              <a:solidFill>
                <a:schemeClr val="bg2"/>
              </a:solidFill>
              <a:latin typeface="HelveticaNeue LT 55 Roman"/>
            </a:endParaRPr>
          </a:p>
        </p:txBody>
      </p:sp>
    </p:spTree>
    <p:extLst>
      <p:ext uri="{BB962C8B-B14F-4D97-AF65-F5344CB8AC3E}">
        <p14:creationId xmlns:p14="http://schemas.microsoft.com/office/powerpoint/2010/main" val="27753354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0914" name="Rectangle 2"/>
          <p:cNvSpPr>
            <a:spLocks noGrp="1" noRot="1" noChangeArrowheads="1"/>
          </p:cNvSpPr>
          <p:nvPr>
            <p:ph type="title"/>
          </p:nvPr>
        </p:nvSpPr>
        <p:spPr>
          <a:xfrm>
            <a:off x="0" y="0"/>
            <a:ext cx="9144000" cy="457200"/>
          </a:xfrm>
          <a:ln>
            <a:solidFill>
              <a:schemeClr val="tx1"/>
            </a:solidFill>
          </a:ln>
        </p:spPr>
        <p:txBody>
          <a:bodyPr>
            <a:noAutofit/>
          </a:bodyPr>
          <a:lstStyle/>
          <a:p>
            <a:pPr eaLnBrk="1" hangingPunct="1">
              <a:defRPr/>
            </a:pPr>
            <a:r>
              <a:rPr lang="en-US" sz="2400" dirty="0"/>
              <a:t>Cybersecurity/Data Privacy Class Action Litigation </a:t>
            </a:r>
            <a:endParaRPr lang="en-US" sz="2000" dirty="0"/>
          </a:p>
        </p:txBody>
      </p:sp>
      <p:sp>
        <p:nvSpPr>
          <p:cNvPr id="5030915" name="Rectangle 3"/>
          <p:cNvSpPr>
            <a:spLocks noGrp="1" noRot="1" noChangeArrowheads="1"/>
          </p:cNvSpPr>
          <p:nvPr>
            <p:ph idx="1"/>
          </p:nvPr>
        </p:nvSpPr>
        <p:spPr>
          <a:xfrm>
            <a:off x="152400" y="457200"/>
            <a:ext cx="8915400" cy="6400800"/>
          </a:xfrm>
        </p:spPr>
        <p:txBody>
          <a:bodyPr>
            <a:noAutofit/>
          </a:bodyPr>
          <a:lstStyle/>
          <a:p>
            <a:pPr>
              <a:lnSpc>
                <a:spcPct val="80000"/>
              </a:lnSpc>
              <a:defRPr/>
            </a:pPr>
            <a:r>
              <a:rPr lang="en-US" sz="2000" dirty="0"/>
              <a:t>Cybersecurity claims </a:t>
            </a:r>
          </a:p>
          <a:p>
            <a:pPr lvl="1">
              <a:lnSpc>
                <a:spcPct val="90000"/>
              </a:lnSpc>
              <a:defRPr/>
            </a:pPr>
            <a:r>
              <a:rPr lang="en-US" sz="1200" dirty="0"/>
              <a:t>Breach of contract (if there is a contract) </a:t>
            </a:r>
          </a:p>
          <a:p>
            <a:pPr lvl="1">
              <a:lnSpc>
                <a:spcPct val="90000"/>
              </a:lnSpc>
              <a:defRPr/>
            </a:pPr>
            <a:r>
              <a:rPr lang="en-US" sz="1200" dirty="0"/>
              <a:t>Breach of the covenant of good faith and fair dealing (if the contract claim isn’t on point)</a:t>
            </a:r>
          </a:p>
          <a:p>
            <a:pPr lvl="1">
              <a:lnSpc>
                <a:spcPct val="90000"/>
              </a:lnSpc>
              <a:defRPr/>
            </a:pPr>
            <a:r>
              <a:rPr lang="en-US" sz="1200" dirty="0"/>
              <a:t>Breach of implied contract (if there is no express contract)</a:t>
            </a:r>
          </a:p>
          <a:p>
            <a:pPr lvl="1">
              <a:lnSpc>
                <a:spcPct val="90000"/>
              </a:lnSpc>
              <a:defRPr/>
            </a:pPr>
            <a:r>
              <a:rPr lang="en-US" sz="1200" dirty="0"/>
              <a:t>Breach of fiduciary duty, Negligence, Fraud, unfair competition </a:t>
            </a:r>
          </a:p>
          <a:p>
            <a:pPr lvl="1">
              <a:lnSpc>
                <a:spcPct val="90000"/>
              </a:lnSpc>
              <a:defRPr/>
            </a:pPr>
            <a:r>
              <a:rPr lang="en-US" sz="1200" dirty="0"/>
              <a:t>State cybersecurity statutes (especially those that provide for statutory damages and attorneys’ fees)</a:t>
            </a:r>
          </a:p>
          <a:p>
            <a:pPr lvl="1">
              <a:lnSpc>
                <a:spcPct val="90000"/>
              </a:lnSpc>
              <a:defRPr/>
            </a:pPr>
            <a:r>
              <a:rPr lang="en-US" sz="1200" dirty="0"/>
              <a:t>California (and potentially Oregon) IoT Law, CCPA </a:t>
            </a:r>
          </a:p>
          <a:p>
            <a:pPr>
              <a:lnSpc>
                <a:spcPct val="80000"/>
              </a:lnSpc>
              <a:defRPr/>
            </a:pPr>
            <a:r>
              <a:rPr lang="en-US" sz="1800" dirty="0"/>
              <a:t>Securities fraud – federal and state law claims</a:t>
            </a:r>
          </a:p>
          <a:p>
            <a:pPr lvl="1">
              <a:lnSpc>
                <a:spcPct val="80000"/>
              </a:lnSpc>
              <a:defRPr/>
            </a:pPr>
            <a:r>
              <a:rPr lang="en-US" sz="1400" i="1" dirty="0"/>
              <a:t>In re Alphabet, Inc. Securities Litigation, </a:t>
            </a:r>
            <a:r>
              <a:rPr lang="en-US" sz="1400" dirty="0"/>
              <a:t>1 F.4th 687 (9th Cir. 2021) </a:t>
            </a:r>
          </a:p>
          <a:p>
            <a:pPr lvl="1">
              <a:lnSpc>
                <a:spcPct val="80000"/>
              </a:lnSpc>
              <a:defRPr/>
            </a:pPr>
            <a:r>
              <a:rPr lang="en-US" sz="1400" i="1" dirty="0"/>
              <a:t>In re Facebook, Inc. Securities Litigation</a:t>
            </a:r>
            <a:r>
              <a:rPr lang="en-US" sz="1400" dirty="0"/>
              <a:t>, 477 F. Supp. 3d 980 (N.D. Cal. 2020) (dismissing plaintiffs' amended complaint for lack of causation and reliance)</a:t>
            </a:r>
          </a:p>
          <a:p>
            <a:pPr>
              <a:lnSpc>
                <a:spcPct val="80000"/>
              </a:lnSpc>
              <a:defRPr/>
            </a:pPr>
            <a:r>
              <a:rPr lang="en-US" sz="1800" dirty="0"/>
              <a:t>Data privacy claims – state law claims</a:t>
            </a:r>
          </a:p>
          <a:p>
            <a:pPr lvl="1">
              <a:lnSpc>
                <a:spcPct val="80000"/>
              </a:lnSpc>
              <a:defRPr/>
            </a:pPr>
            <a:r>
              <a:rPr lang="en-US" sz="1600" dirty="0"/>
              <a:t>Negligence</a:t>
            </a:r>
          </a:p>
          <a:p>
            <a:pPr lvl="1">
              <a:lnSpc>
                <a:spcPct val="80000"/>
              </a:lnSpc>
              <a:defRPr/>
            </a:pPr>
            <a:r>
              <a:rPr lang="en-US" sz="1600" dirty="0"/>
              <a:t>Unfair competition</a:t>
            </a:r>
          </a:p>
          <a:p>
            <a:pPr lvl="1">
              <a:lnSpc>
                <a:spcPct val="80000"/>
              </a:lnSpc>
              <a:defRPr/>
            </a:pPr>
            <a:r>
              <a:rPr lang="en-US" sz="1600" dirty="0"/>
              <a:t>Breach of contract/ privacy policies</a:t>
            </a:r>
          </a:p>
          <a:p>
            <a:pPr lvl="2">
              <a:lnSpc>
                <a:spcPct val="80000"/>
              </a:lnSpc>
              <a:defRPr/>
            </a:pPr>
            <a:r>
              <a:rPr lang="en-US" sz="1200" i="1" dirty="0"/>
              <a:t>Bass v. Facebook, Inc.</a:t>
            </a:r>
            <a:r>
              <a:rPr lang="en-US" sz="1200" dirty="0"/>
              <a:t>, 394 F. Supp. 3d 1024, 1037-38 (N.D. Cal. 2019) (dismissing claims for breach of contract, breach of implied contract, breach of the implied covenant of good faith and fair dealing, quasi contract, and breach of confidence in a putative data security breach class action suit, where Facebook’s Terms of Service included a limitation-of-liability clause)</a:t>
            </a:r>
            <a:endParaRPr lang="en-US" sz="1600" dirty="0"/>
          </a:p>
          <a:p>
            <a:pPr>
              <a:lnSpc>
                <a:spcPct val="80000"/>
              </a:lnSpc>
              <a:defRPr/>
            </a:pPr>
            <a:r>
              <a:rPr lang="en-US" sz="1800" dirty="0"/>
              <a:t>Data privacy claims – early claims premised on federal law</a:t>
            </a:r>
          </a:p>
          <a:p>
            <a:pPr lvl="1">
              <a:lnSpc>
                <a:spcPct val="80000"/>
              </a:lnSpc>
              <a:defRPr/>
            </a:pPr>
            <a:r>
              <a:rPr lang="en-US" sz="1400" dirty="0"/>
              <a:t>Electronic Communications Privacy Act</a:t>
            </a:r>
          </a:p>
          <a:p>
            <a:pPr lvl="2">
              <a:lnSpc>
                <a:spcPct val="80000"/>
              </a:lnSpc>
              <a:defRPr/>
            </a:pPr>
            <a:r>
              <a:rPr lang="en-US" sz="1200" dirty="0"/>
              <a:t>Wiretap Act</a:t>
            </a:r>
          </a:p>
          <a:p>
            <a:pPr lvl="2">
              <a:lnSpc>
                <a:spcPct val="80000"/>
              </a:lnSpc>
              <a:defRPr/>
            </a:pPr>
            <a:r>
              <a:rPr lang="en-US" sz="1200" dirty="0"/>
              <a:t>Stored Communications Act</a:t>
            </a:r>
          </a:p>
          <a:p>
            <a:pPr lvl="1">
              <a:lnSpc>
                <a:spcPct val="80000"/>
              </a:lnSpc>
              <a:defRPr/>
            </a:pPr>
            <a:r>
              <a:rPr lang="en-US" sz="1400" dirty="0"/>
              <a:t>Computer Fraud and Abuse Act</a:t>
            </a:r>
          </a:p>
          <a:p>
            <a:pPr lvl="2">
              <a:lnSpc>
                <a:spcPct val="80000"/>
              </a:lnSpc>
              <a:defRPr/>
            </a:pPr>
            <a:r>
              <a:rPr lang="en-US" sz="1000" dirty="0"/>
              <a:t>$5,000 minimum  injury</a:t>
            </a:r>
          </a:p>
          <a:p>
            <a:pPr lvl="2">
              <a:lnSpc>
                <a:spcPct val="80000"/>
              </a:lnSpc>
              <a:defRPr/>
            </a:pPr>
            <a:r>
              <a:rPr lang="en-US" sz="1200" i="1" dirty="0"/>
              <a:t>Van Buren v. United States</a:t>
            </a:r>
            <a:r>
              <a:rPr lang="en-US" sz="1200" dirty="0"/>
              <a:t>, 141 S. Ct. 1648 (2021)</a:t>
            </a:r>
            <a:endParaRPr lang="en-US" sz="4000" dirty="0"/>
          </a:p>
          <a:p>
            <a:pPr lvl="1">
              <a:lnSpc>
                <a:spcPct val="80000"/>
              </a:lnSpc>
              <a:defRPr/>
            </a:pPr>
            <a:r>
              <a:rPr lang="en-US" sz="1400" dirty="0"/>
              <a:t>Video Privacy Protection Act</a:t>
            </a:r>
          </a:p>
          <a:p>
            <a:pPr lvl="1">
              <a:lnSpc>
                <a:spcPct val="80000"/>
              </a:lnSpc>
              <a:defRPr/>
            </a:pPr>
            <a:r>
              <a:rPr lang="en-US" sz="1400" dirty="0"/>
              <a:t>Regulatory enforcement – the FTC and potentially state Attorneys General, including in California </a:t>
            </a:r>
            <a:r>
              <a:rPr lang="en-US" sz="1200" dirty="0"/>
              <a:t>Coordinate litigation and regulatory enforcement (usually confidential)  </a:t>
            </a:r>
          </a:p>
        </p:txBody>
      </p:sp>
    </p:spTree>
    <p:extLst>
      <p:ext uri="{BB962C8B-B14F-4D97-AF65-F5344CB8AC3E}">
        <p14:creationId xmlns:p14="http://schemas.microsoft.com/office/powerpoint/2010/main" val="127620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1" y="228600"/>
            <a:ext cx="9067800" cy="6553200"/>
          </a:xfrm>
        </p:spPr>
        <p:txBody>
          <a:bodyPr>
            <a:noAutofit/>
          </a:bodyPr>
          <a:lstStyle/>
          <a:p>
            <a:pPr eaLnBrk="1" hangingPunct="1"/>
            <a:r>
              <a:rPr lang="en-US" altLang="en-US" sz="1600" dirty="0"/>
              <a:t>Can you compel arbitration?</a:t>
            </a:r>
          </a:p>
          <a:p>
            <a:pPr eaLnBrk="1" hangingPunct="1"/>
            <a:r>
              <a:rPr lang="en-US" altLang="en-US" sz="1600" dirty="0"/>
              <a:t>If there are multiple suits – is MDL consolidation possible or desirable?</a:t>
            </a:r>
          </a:p>
          <a:p>
            <a:pPr lvl="1"/>
            <a:r>
              <a:rPr lang="en-US" altLang="en-US" sz="1200" dirty="0"/>
              <a:t>Security breach cases are often consolidated in the district where the defendant is located</a:t>
            </a:r>
          </a:p>
          <a:p>
            <a:pPr lvl="1"/>
            <a:r>
              <a:rPr lang="en-US" altLang="en-US" sz="1200" i="1" dirty="0"/>
              <a:t>In re Dickey’s Barbecue Restaurants, Inc., Customer Data Security Breach Litigation</a:t>
            </a:r>
            <a:r>
              <a:rPr lang="en-US" altLang="en-US" sz="1200" dirty="0"/>
              <a:t>, 521 F. Supp. 3d 1355 (J.P.M.D.L. 2021) (denying consolidation)</a:t>
            </a:r>
          </a:p>
          <a:p>
            <a:pPr eaLnBrk="1" hangingPunct="1"/>
            <a:r>
              <a:rPr lang="en-US" altLang="en-US" sz="1600" dirty="0"/>
              <a:t>Motions to Dismiss</a:t>
            </a:r>
          </a:p>
          <a:p>
            <a:pPr lvl="1"/>
            <a:r>
              <a:rPr lang="en-US" altLang="en-US" sz="1600" dirty="0"/>
              <a:t>Rule 12(b)(1) standing – circuit split - </a:t>
            </a:r>
            <a:r>
              <a:rPr lang="en-US" sz="1400" dirty="0"/>
              <a:t>6th, 7th, 9</a:t>
            </a:r>
            <a:r>
              <a:rPr lang="en-US" sz="1400" baseline="30000" dirty="0"/>
              <a:t>th</a:t>
            </a:r>
            <a:r>
              <a:rPr lang="en-US" sz="1400" dirty="0"/>
              <a:t>, DC  vs. high threshold: 2d, 4th, 8th (3d)</a:t>
            </a:r>
          </a:p>
          <a:p>
            <a:pPr lvl="2"/>
            <a:r>
              <a:rPr lang="en-US" altLang="en-US" sz="1200" dirty="0"/>
              <a:t>Do you want to be in state or federal  court?</a:t>
            </a:r>
          </a:p>
          <a:p>
            <a:pPr lvl="1"/>
            <a:r>
              <a:rPr lang="en-US" altLang="en-US" sz="1600" dirty="0"/>
              <a:t>Rule 12(b)(6) motion to dismiss for failure to state a claim</a:t>
            </a:r>
          </a:p>
          <a:p>
            <a:pPr eaLnBrk="1" hangingPunct="1"/>
            <a:r>
              <a:rPr lang="en-US" altLang="en-US" sz="1600" dirty="0"/>
              <a:t>Summary judgment </a:t>
            </a:r>
            <a:r>
              <a:rPr lang="en-US" altLang="en-US" sz="1400" dirty="0"/>
              <a:t> </a:t>
            </a:r>
          </a:p>
          <a:p>
            <a:pPr eaLnBrk="1" hangingPunct="1"/>
            <a:r>
              <a:rPr lang="en-US" altLang="en-US" sz="1600" dirty="0"/>
              <a:t>Class Certification</a:t>
            </a:r>
          </a:p>
          <a:p>
            <a:pPr eaLnBrk="1" hangingPunct="1"/>
            <a:r>
              <a:rPr lang="en-US" altLang="en-US" sz="1600" dirty="0"/>
              <a:t>Work Product and other privileges</a:t>
            </a:r>
          </a:p>
          <a:p>
            <a:pPr lvl="1"/>
            <a:r>
              <a:rPr lang="en-US" altLang="en-US" sz="1200" i="1" dirty="0"/>
              <a:t>In re: Capital One Consumer Data Security Breach Litig</a:t>
            </a:r>
            <a:r>
              <a:rPr lang="en-US" altLang="en-US" sz="1200" dirty="0"/>
              <a:t>., MDL No. 1:19md2915, 2020 WL 3470261 (E.D. Va. June 25, 2020) (</a:t>
            </a:r>
            <a:r>
              <a:rPr lang="en-US" altLang="en-US" sz="1100" dirty="0"/>
              <a:t>Ordering production of the Mandiant Report) </a:t>
            </a:r>
          </a:p>
          <a:p>
            <a:pPr lvl="2"/>
            <a:r>
              <a:rPr lang="en-US" altLang="en-US" sz="1200" dirty="0"/>
              <a:t>Applied the 4th Circuit’s “driving force” test – (1) was the report prepared when the litigation was a real likelihood (yes); (2) would it have been created anyway in the absence of litigation (yes)</a:t>
            </a:r>
          </a:p>
          <a:p>
            <a:pPr lvl="2"/>
            <a:r>
              <a:rPr lang="en-US" altLang="en-US" sz="1200" dirty="0"/>
              <a:t>Capital One had a preexisting contractual relationship with Mandiant for similar reports and could not show that, absent the breach, the report would have been any different in addressing business critical issues (and the report was widely distributed to 50 employees, 4 different regulators and an accountant)</a:t>
            </a:r>
          </a:p>
          <a:p>
            <a:pPr lvl="2"/>
            <a:r>
              <a:rPr lang="en-US" altLang="en-US" sz="1200" dirty="0"/>
              <a:t>Footnote 8: use different vendors, scopes of work and/or different investigation teams</a:t>
            </a:r>
          </a:p>
          <a:p>
            <a:pPr lvl="1"/>
            <a:r>
              <a:rPr lang="en-US" altLang="en-US" sz="1200" i="1" dirty="0"/>
              <a:t>In re: Capital One Consumer Data Security Breach Litig</a:t>
            </a:r>
            <a:r>
              <a:rPr lang="en-US" altLang="en-US" sz="1200" dirty="0"/>
              <a:t>., MDL No. 1:19md2915, 2020 WL 5016930 (E.D. Va. Aug. 21, 2020) (Price Waterhouse – not produced)</a:t>
            </a:r>
            <a:endParaRPr lang="en-US" altLang="en-US" sz="1200" u="sng" dirty="0"/>
          </a:p>
          <a:p>
            <a:pPr lvl="1"/>
            <a:r>
              <a:rPr lang="en-US" altLang="en-US" sz="1200" dirty="0"/>
              <a:t>The Ninth Circuit does not weigh motivations where documents may be used both for business purposes and litigation: </a:t>
            </a:r>
            <a:r>
              <a:rPr lang="en-US" altLang="en-US" sz="1200" i="1" dirty="0"/>
              <a:t>In re Grand Jury Subpoena</a:t>
            </a:r>
            <a:r>
              <a:rPr lang="en-US" altLang="en-US" sz="1200" dirty="0"/>
              <a:t>, 357 F.3d 900, 908 (9th Cir. 2004)</a:t>
            </a:r>
          </a:p>
          <a:p>
            <a:pPr lvl="2">
              <a:buClr>
                <a:prstClr val="white"/>
              </a:buClr>
            </a:pPr>
            <a:r>
              <a:rPr lang="en-US" altLang="en-US" sz="1200" i="1" dirty="0">
                <a:solidFill>
                  <a:prstClr val="white"/>
                </a:solidFill>
              </a:rPr>
              <a:t>Cf. In re Grand Jury Subpoena</a:t>
            </a:r>
            <a:r>
              <a:rPr lang="en-US" altLang="en-US" sz="1200" dirty="0">
                <a:solidFill>
                  <a:prstClr val="white"/>
                </a:solidFill>
              </a:rPr>
              <a:t>, 13 F.4th 710 (9th Cir. 2021)</a:t>
            </a:r>
            <a:endParaRPr lang="en-US" altLang="en-US" sz="1200" dirty="0"/>
          </a:p>
          <a:p>
            <a:pPr eaLnBrk="1" hangingPunct="1"/>
            <a:r>
              <a:rPr lang="en-US" altLang="en-US" sz="1400" dirty="0"/>
              <a:t>Settlement </a:t>
            </a:r>
          </a:p>
        </p:txBody>
      </p:sp>
      <p:sp>
        <p:nvSpPr>
          <p:cNvPr id="4" name="TextBox 3"/>
          <p:cNvSpPr txBox="1"/>
          <p:nvPr/>
        </p:nvSpPr>
        <p:spPr>
          <a:xfrm>
            <a:off x="325437" y="1"/>
            <a:ext cx="8285163" cy="381000"/>
          </a:xfrm>
          <a:prstGeom prst="rect">
            <a:avLst/>
          </a:prstGeom>
          <a:noFill/>
        </p:spPr>
        <p:txBody>
          <a:bodyPr wrap="square" rtlCol="0">
            <a:normAutofit fontScale="62500" lnSpcReduction="20000"/>
            <a:scene3d>
              <a:camera prst="orthographicFront"/>
              <a:lightRig rig="threePt" dir="t">
                <a:rot lat="0" lon="0" rev="16800000"/>
              </a:lightRig>
            </a:scene3d>
            <a:sp3d>
              <a:bevelT w="38100" h="38100"/>
            </a:sp3d>
          </a:bodyPr>
          <a:lstStyle/>
          <a:p>
            <a:pPr algn="ctr"/>
            <a:r>
              <a:rPr lang="en-US" sz="3200" b="1" dirty="0">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14300" dir="2700000" algn="ctr" rotWithShape="0">
                    <a:srgbClr val="000000">
                      <a:alpha val="40000"/>
                    </a:srgbClr>
                  </a:outerShdw>
                </a:effectLst>
              </a:rPr>
              <a:t>Defense Strategies for Data Privacy &amp; Cybersecurity litigation</a:t>
            </a:r>
          </a:p>
        </p:txBody>
      </p:sp>
    </p:spTree>
    <p:extLst>
      <p:ext uri="{BB962C8B-B14F-4D97-AF65-F5344CB8AC3E}">
        <p14:creationId xmlns:p14="http://schemas.microsoft.com/office/powerpoint/2010/main" val="410997496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0915" name="Rectangle 3"/>
          <p:cNvSpPr>
            <a:spLocks noGrp="1" noRot="1" noChangeArrowheads="1"/>
          </p:cNvSpPr>
          <p:nvPr>
            <p:ph idx="1"/>
          </p:nvPr>
        </p:nvSpPr>
        <p:spPr>
          <a:xfrm>
            <a:off x="0" y="304800"/>
            <a:ext cx="9144000" cy="6553200"/>
          </a:xfrm>
        </p:spPr>
        <p:txBody>
          <a:bodyPr>
            <a:noAutofit/>
          </a:bodyPr>
          <a:lstStyle/>
          <a:p>
            <a:pPr>
              <a:lnSpc>
                <a:spcPct val="90000"/>
              </a:lnSpc>
              <a:defRPr/>
            </a:pPr>
            <a:r>
              <a:rPr lang="en-US" sz="1200" dirty="0"/>
              <a:t>Circuit split on Article III standing: Low threshold: 6th, 7th, 9</a:t>
            </a:r>
            <a:r>
              <a:rPr lang="en-US" sz="1200" baseline="30000" dirty="0"/>
              <a:t>th</a:t>
            </a:r>
            <a:r>
              <a:rPr lang="en-US" sz="1200" dirty="0"/>
              <a:t>, DC  vs. higher: 2d, 4th, 8</a:t>
            </a:r>
            <a:r>
              <a:rPr lang="en-US" sz="1200" baseline="30000" dirty="0"/>
              <a:t>th</a:t>
            </a:r>
            <a:r>
              <a:rPr lang="en-US" sz="1200" dirty="0"/>
              <a:t>, 11th (3d)</a:t>
            </a:r>
            <a:endParaRPr lang="en-US" sz="1200" b="1" u="sng" dirty="0"/>
          </a:p>
          <a:p>
            <a:pPr>
              <a:lnSpc>
                <a:spcPct val="90000"/>
              </a:lnSpc>
              <a:defRPr/>
            </a:pPr>
            <a:r>
              <a:rPr lang="en-US" sz="1200" b="1" i="1" dirty="0"/>
              <a:t>TransUnion LLC v. Ramirez</a:t>
            </a:r>
            <a:r>
              <a:rPr lang="en-US" sz="1200" b="1" dirty="0"/>
              <a:t>, 141 S. Ct. 2190 (2021)</a:t>
            </a:r>
            <a:endParaRPr lang="en-US" sz="1200" b="1" u="sng" dirty="0"/>
          </a:p>
          <a:p>
            <a:pPr>
              <a:lnSpc>
                <a:spcPct val="90000"/>
              </a:lnSpc>
              <a:defRPr/>
            </a:pPr>
            <a:r>
              <a:rPr lang="en-US" sz="1200" b="1" i="1" dirty="0"/>
              <a:t>Remijas v. Neiman Marcus Group</a:t>
            </a:r>
            <a:r>
              <a:rPr lang="en-US" sz="1200" b="1" dirty="0"/>
              <a:t>, 794 F.3d 688 (7th Cir. 2015)</a:t>
            </a:r>
            <a:endParaRPr lang="en-US" sz="1200" b="1" u="sng" dirty="0"/>
          </a:p>
          <a:p>
            <a:pPr>
              <a:lnSpc>
                <a:spcPct val="90000"/>
              </a:lnSpc>
              <a:defRPr/>
            </a:pPr>
            <a:r>
              <a:rPr lang="en-US" sz="1200" b="1" i="1" dirty="0"/>
              <a:t>Lewert v. P.F. Chang’s China Bistro Inc</a:t>
            </a:r>
            <a:r>
              <a:rPr lang="en-US" sz="1200" b="1" dirty="0"/>
              <a:t>., 819 F.3d 963 (7th Cir. 2016)</a:t>
            </a:r>
          </a:p>
          <a:p>
            <a:pPr>
              <a:lnSpc>
                <a:spcPct val="90000"/>
              </a:lnSpc>
              <a:defRPr/>
            </a:pPr>
            <a:r>
              <a:rPr lang="en-US" sz="1200" b="1" i="1" dirty="0">
                <a:effectLst/>
              </a:rPr>
              <a:t>Galaria v. Nationwide Mut. Ins. Co.</a:t>
            </a:r>
            <a:r>
              <a:rPr lang="en-US" sz="1200" b="1" dirty="0">
                <a:effectLst/>
              </a:rPr>
              <a:t>, 663 F. App’x  384 (6th Cir. 2016) (2-1)</a:t>
            </a:r>
          </a:p>
          <a:p>
            <a:pPr>
              <a:lnSpc>
                <a:spcPct val="90000"/>
              </a:lnSpc>
              <a:defRPr/>
            </a:pPr>
            <a:r>
              <a:rPr lang="en-US" sz="1200" i="1" dirty="0"/>
              <a:t>Reilly v. Ceridian Corp.</a:t>
            </a:r>
            <a:r>
              <a:rPr lang="en-US" sz="1200" dirty="0"/>
              <a:t>, 664 F.3d 38 (3d Cir. 2011), </a:t>
            </a:r>
            <a:r>
              <a:rPr lang="en-US" sz="1200" i="1" dirty="0"/>
              <a:t>cert. denied,</a:t>
            </a:r>
            <a:r>
              <a:rPr lang="en-US" sz="1200" dirty="0"/>
              <a:t> 566 U.S. 989 (2012)</a:t>
            </a:r>
          </a:p>
          <a:p>
            <a:pPr lvl="1">
              <a:lnSpc>
                <a:spcPct val="90000"/>
              </a:lnSpc>
              <a:defRPr/>
            </a:pPr>
            <a:r>
              <a:rPr lang="en-US" sz="1200" b="1" i="1" dirty="0"/>
              <a:t>Clemens v. ExecuPharm</a:t>
            </a:r>
            <a:r>
              <a:rPr lang="en-US" sz="1200" b="1" i="1" u="sng" dirty="0"/>
              <a:t> </a:t>
            </a:r>
            <a:r>
              <a:rPr lang="en-US" sz="1200" b="1" i="1" dirty="0"/>
              <a:t>Inc.</a:t>
            </a:r>
            <a:r>
              <a:rPr lang="en-US" sz="1200" b="1" dirty="0"/>
              <a:t>, 48 F.4th 146 (3d Cir. 2020) (holding that an employee had standing to sue her employer and its parent company, alleging negligence, negligence </a:t>
            </a:r>
            <a:r>
              <a:rPr lang="en-US" sz="1200" b="1" i="1" dirty="0"/>
              <a:t>per se</a:t>
            </a:r>
            <a:r>
              <a:rPr lang="en-US" sz="1200" b="1" dirty="0"/>
              <a:t>, breach of contract and breach of implied contract, breach of fiduciary duty and reach of confidence, in connection with a data breach that resulted in publication of her sensitive personal information on the dark web)</a:t>
            </a:r>
            <a:endParaRPr lang="en-US" sz="1200" b="1" dirty="0">
              <a:effectLst/>
            </a:endParaRPr>
          </a:p>
          <a:p>
            <a:pPr>
              <a:lnSpc>
                <a:spcPct val="90000"/>
              </a:lnSpc>
              <a:defRPr/>
            </a:pPr>
            <a:r>
              <a:rPr lang="en-US" sz="1200" b="1" i="1" dirty="0"/>
              <a:t>Beck v. McDonald</a:t>
            </a:r>
            <a:r>
              <a:rPr lang="en-US" sz="1200" b="1" dirty="0"/>
              <a:t>, 848 F.3d 262 (4th Cir. 2017)</a:t>
            </a:r>
          </a:p>
          <a:p>
            <a:pPr lvl="1">
              <a:lnSpc>
                <a:spcPct val="90000"/>
              </a:lnSpc>
              <a:defRPr/>
            </a:pPr>
            <a:r>
              <a:rPr lang="en-US" sz="1100" dirty="0"/>
              <a:t>Allegation that data breaches created an enhanced risk of future identity theft was too speculative </a:t>
            </a:r>
          </a:p>
          <a:p>
            <a:pPr lvl="2">
              <a:lnSpc>
                <a:spcPct val="90000"/>
              </a:lnSpc>
              <a:defRPr/>
            </a:pPr>
            <a:r>
              <a:rPr lang="en-US" sz="900" dirty="0"/>
              <a:t>Rejected evidence that 33% of health related data breaches result in identity theft</a:t>
            </a:r>
          </a:p>
          <a:p>
            <a:pPr lvl="2">
              <a:lnSpc>
                <a:spcPct val="90000"/>
              </a:lnSpc>
              <a:defRPr/>
            </a:pPr>
            <a:r>
              <a:rPr lang="en-US" sz="900" dirty="0"/>
              <a:t>Rejected the argument that offering credit monitoring services evidenced a substantial risk of harm (rejecting </a:t>
            </a:r>
            <a:r>
              <a:rPr lang="en-US" sz="900" i="1" dirty="0"/>
              <a:t>Remijas</a:t>
            </a:r>
            <a:r>
              <a:rPr lang="en-US" sz="900" dirty="0"/>
              <a:t>)</a:t>
            </a:r>
          </a:p>
          <a:p>
            <a:pPr lvl="1">
              <a:lnSpc>
                <a:spcPct val="90000"/>
              </a:lnSpc>
              <a:defRPr/>
            </a:pPr>
            <a:r>
              <a:rPr lang="en-US" sz="1200" dirty="0"/>
              <a:t>Mitigation costs in response to a speculative harm do not qualify as injury in fact</a:t>
            </a:r>
            <a:endParaRPr lang="en-US" sz="1200" u="sng" dirty="0"/>
          </a:p>
          <a:p>
            <a:pPr>
              <a:lnSpc>
                <a:spcPct val="90000"/>
              </a:lnSpc>
              <a:defRPr/>
            </a:pPr>
            <a:r>
              <a:rPr lang="en-US" sz="1200" b="1" i="1" dirty="0"/>
              <a:t>Wha</a:t>
            </a:r>
            <a:r>
              <a:rPr lang="en-US" sz="1400" b="1" i="1" dirty="0"/>
              <a:t>len v. Michael’s Stores, Inc.</a:t>
            </a:r>
            <a:r>
              <a:rPr lang="en-US" sz="1400" b="1" dirty="0"/>
              <a:t>, 689 F. App’x. 89 </a:t>
            </a:r>
            <a:r>
              <a:rPr lang="en-US" sz="1400" dirty="0">
                <a:effectLst/>
              </a:rPr>
              <a:t>(2d Cir. 2017)</a:t>
            </a:r>
          </a:p>
          <a:p>
            <a:pPr lvl="1">
              <a:lnSpc>
                <a:spcPct val="90000"/>
              </a:lnSpc>
              <a:defRPr/>
            </a:pPr>
            <a:r>
              <a:rPr lang="en-US" sz="1000" dirty="0">
                <a:effectLst/>
              </a:rPr>
              <a:t>The theft of plaintiff’s credit card numbers was not sufficiently concrete or particularized to satisfy </a:t>
            </a:r>
            <a:r>
              <a:rPr lang="en-US" sz="1000" i="1" dirty="0">
                <a:effectLst/>
              </a:rPr>
              <a:t>Spokeo </a:t>
            </a:r>
            <a:r>
              <a:rPr lang="en-US" sz="1000" dirty="0">
                <a:effectLst/>
              </a:rPr>
              <a:t>(name, address, PIN not exposed)</a:t>
            </a:r>
            <a:endParaRPr lang="en-US" sz="1000" i="1" dirty="0">
              <a:effectLst/>
            </a:endParaRPr>
          </a:p>
          <a:p>
            <a:pPr lvl="1">
              <a:lnSpc>
                <a:spcPct val="90000"/>
              </a:lnSpc>
              <a:defRPr/>
            </a:pPr>
            <a:r>
              <a:rPr lang="en-US" sz="1050" dirty="0">
                <a:effectLst/>
              </a:rPr>
              <a:t>credit card was presented for unauthorized charges in Ecuador, but no allegation that fraudulent charges actually were incurred </a:t>
            </a:r>
            <a:endParaRPr lang="en-US" sz="1050" b="1" dirty="0"/>
          </a:p>
          <a:p>
            <a:pPr>
              <a:lnSpc>
                <a:spcPct val="90000"/>
              </a:lnSpc>
              <a:defRPr/>
            </a:pPr>
            <a:r>
              <a:rPr lang="en-US" sz="1200" b="1" i="1" dirty="0"/>
              <a:t>McMorris v. Carlos Lopez &amp; Associates, LLC,</a:t>
            </a:r>
            <a:r>
              <a:rPr lang="en-US" sz="1200" b="1" dirty="0"/>
              <a:t> 995 F.3d 295 (2d Cir. 2020)</a:t>
            </a:r>
          </a:p>
          <a:p>
            <a:pPr lvl="1">
              <a:lnSpc>
                <a:spcPct val="90000"/>
              </a:lnSpc>
              <a:defRPr/>
            </a:pPr>
            <a:r>
              <a:rPr lang="en-US" sz="1050" b="1" dirty="0"/>
              <a:t>Plaintiffs may establish Article III standing based on an increased risk of identity theft or fraud following the unauthorized disclosure of their data, but employee was not at substantial risk of future identity theft</a:t>
            </a:r>
            <a:endParaRPr lang="en-US" sz="1050" b="1" dirty="0">
              <a:effectLst/>
            </a:endParaRPr>
          </a:p>
          <a:p>
            <a:pPr>
              <a:lnSpc>
                <a:spcPct val="90000"/>
              </a:lnSpc>
              <a:defRPr/>
            </a:pPr>
            <a:r>
              <a:rPr lang="en-US" sz="1100" b="1" i="1" dirty="0"/>
              <a:t>A</a:t>
            </a:r>
            <a:r>
              <a:rPr lang="en-US" sz="1100" b="1" i="1" dirty="0">
                <a:effectLst/>
              </a:rPr>
              <a:t>ttias v. Carefirst, Inc.,</a:t>
            </a:r>
            <a:r>
              <a:rPr lang="en-US" sz="1100" b="1" dirty="0">
                <a:effectLst/>
              </a:rPr>
              <a:t> 865 F.3d 620 (D.C. Cir. 2017), </a:t>
            </a:r>
            <a:r>
              <a:rPr lang="en-US" sz="1100" b="1" i="1" dirty="0">
                <a:effectLst/>
              </a:rPr>
              <a:t>cert. denied</a:t>
            </a:r>
            <a:r>
              <a:rPr lang="en-US" sz="1100" b="1" dirty="0">
                <a:effectLst/>
              </a:rPr>
              <a:t>, </a:t>
            </a:r>
            <a:r>
              <a:rPr lang="en-US" sz="1100" b="1" dirty="0"/>
              <a:t>138 S. Ct. 981 </a:t>
            </a:r>
            <a:r>
              <a:rPr lang="en-US" sz="1100" dirty="0"/>
              <a:t>(2018) </a:t>
            </a:r>
            <a:r>
              <a:rPr lang="en-US" sz="1000" dirty="0">
                <a:effectLst/>
              </a:rPr>
              <a:t>following </a:t>
            </a:r>
            <a:r>
              <a:rPr lang="en-US" sz="1000" i="1" dirty="0">
                <a:effectLst/>
              </a:rPr>
              <a:t>Remijas v. Neiman Marcus Group, LLC</a:t>
            </a:r>
            <a:r>
              <a:rPr lang="en-US" sz="1000" dirty="0">
                <a:effectLst/>
              </a:rPr>
              <a:t> in holding that plaintiffs, whose information had been exposed but who were not victims of identity theft, had plausibly alleged a heightened risk of future injury because it was plausible to infer that a party accessing plaintiffs’ personal information did so with “both the intent and ability to use the data for ill.”)</a:t>
            </a:r>
            <a:endParaRPr lang="en-US" sz="1050" u="sng" dirty="0">
              <a:effectLst/>
            </a:endParaRPr>
          </a:p>
          <a:p>
            <a:pPr>
              <a:lnSpc>
                <a:spcPct val="90000"/>
              </a:lnSpc>
              <a:defRPr/>
            </a:pPr>
            <a:r>
              <a:rPr lang="en-US" sz="1100" b="1" i="1" dirty="0">
                <a:effectLst/>
              </a:rPr>
              <a:t>In re U.S. Office of Personnel Management Data Security Breach Litig</a:t>
            </a:r>
            <a:r>
              <a:rPr lang="en-US" sz="1100" i="1" dirty="0">
                <a:effectLst/>
              </a:rPr>
              <a:t>.</a:t>
            </a:r>
            <a:r>
              <a:rPr lang="en-US" sz="1100" dirty="0">
                <a:effectLst/>
              </a:rPr>
              <a:t>, 928 F.3d 42 (D.C. Cir. 2019)</a:t>
            </a:r>
            <a:r>
              <a:rPr lang="en-US" sz="1100" dirty="0"/>
              <a:t> (21M records)</a:t>
            </a:r>
            <a:endParaRPr lang="en-US" sz="1200" u="sng" dirty="0">
              <a:effectLst/>
            </a:endParaRPr>
          </a:p>
          <a:p>
            <a:pPr>
              <a:lnSpc>
                <a:spcPct val="90000"/>
              </a:lnSpc>
              <a:defRPr/>
            </a:pPr>
            <a:r>
              <a:rPr lang="en-US" sz="1200" b="1" i="1" dirty="0"/>
              <a:t>I</a:t>
            </a:r>
            <a:r>
              <a:rPr lang="en-US" sz="1200" b="1" i="1" dirty="0">
                <a:effectLst/>
              </a:rPr>
              <a:t>n re SuperValu, Inc., Customer Data Security Breach Litig</a:t>
            </a:r>
            <a:r>
              <a:rPr lang="en-US" sz="1200" b="1" dirty="0">
                <a:effectLst/>
              </a:rPr>
              <a:t>., </a:t>
            </a:r>
            <a:r>
              <a:rPr lang="en-US" sz="1200" b="1" dirty="0"/>
              <a:t>870 F.3d 763 </a:t>
            </a:r>
            <a:r>
              <a:rPr lang="en-US" sz="1200" b="1" dirty="0">
                <a:effectLst/>
              </a:rPr>
              <a:t>(8th Cir. 2017)</a:t>
            </a:r>
          </a:p>
          <a:p>
            <a:pPr lvl="1">
              <a:lnSpc>
                <a:spcPct val="90000"/>
              </a:lnSpc>
              <a:defRPr/>
            </a:pPr>
            <a:r>
              <a:rPr lang="en-US" sz="900" dirty="0"/>
              <a:t>A</a:t>
            </a:r>
            <a:r>
              <a:rPr lang="en-US" sz="900" dirty="0">
                <a:effectLst/>
              </a:rPr>
              <a:t>ffirming dismissal for lack of standing of the claims of 15 of the 16 plaintiffs but holding that the one plaintiff who alleged he suffered a fraudulent charge on his credit card had standing</a:t>
            </a:r>
          </a:p>
          <a:p>
            <a:pPr lvl="1">
              <a:lnSpc>
                <a:spcPct val="90000"/>
              </a:lnSpc>
              <a:defRPr/>
            </a:pPr>
            <a:r>
              <a:rPr lang="en-US" sz="800" b="1" dirty="0">
                <a:effectLst/>
              </a:rPr>
              <a:t>Rejected cost of mitigation (</a:t>
            </a:r>
            <a:r>
              <a:rPr lang="en-US" sz="800" b="1" i="1" dirty="0">
                <a:effectLst/>
              </a:rPr>
              <a:t>Clapper</a:t>
            </a:r>
            <a:r>
              <a:rPr lang="en-US" sz="800" b="1" dirty="0">
                <a:effectLst/>
              </a:rPr>
              <a:t>) (</a:t>
            </a:r>
            <a:r>
              <a:rPr lang="en-US" sz="800" b="1" i="1" dirty="0">
                <a:effectLst/>
              </a:rPr>
              <a:t>Cf. P.F. Chang’s</a:t>
            </a:r>
            <a:r>
              <a:rPr lang="en-US" sz="800" b="1" dirty="0">
                <a:effectLst/>
              </a:rPr>
              <a:t>)</a:t>
            </a:r>
            <a:endParaRPr lang="en-US" sz="800" b="1" dirty="0"/>
          </a:p>
          <a:p>
            <a:pPr>
              <a:lnSpc>
                <a:spcPct val="90000"/>
              </a:lnSpc>
              <a:defRPr/>
            </a:pPr>
            <a:r>
              <a:rPr lang="en-US" sz="1200" b="1" i="1" dirty="0"/>
              <a:t>In re Zappos.com, Inc</a:t>
            </a:r>
            <a:r>
              <a:rPr lang="en-US" sz="1200" b="1" u="sng" dirty="0"/>
              <a:t>.</a:t>
            </a:r>
            <a:r>
              <a:rPr lang="en-US" sz="1200" b="1" dirty="0"/>
              <a:t>, </a:t>
            </a:r>
            <a:r>
              <a:rPr lang="en-US" sz="1200" dirty="0"/>
              <a:t>888 F.3d 1020 (9th Cir. 2018), </a:t>
            </a:r>
            <a:r>
              <a:rPr lang="en-US" sz="1200" u="sng" dirty="0"/>
              <a:t>cert. denied</a:t>
            </a:r>
            <a:r>
              <a:rPr lang="en-US" sz="1200" dirty="0"/>
              <a:t>, 139 S. Ct. 1373 (2019)</a:t>
            </a:r>
          </a:p>
          <a:p>
            <a:pPr lvl="1">
              <a:lnSpc>
                <a:spcPct val="90000"/>
              </a:lnSpc>
              <a:defRPr/>
            </a:pPr>
            <a:r>
              <a:rPr lang="en-US" sz="800" dirty="0"/>
              <a:t>Merely having personal information exposed in a security breach constitutes sufficient harm to justify Article III standing in federal court, regardless of whether the information in fact is used for identity theft or other improper purposes</a:t>
            </a:r>
          </a:p>
          <a:p>
            <a:pPr lvl="1">
              <a:lnSpc>
                <a:spcPct val="90000"/>
              </a:lnSpc>
              <a:defRPr/>
            </a:pPr>
            <a:r>
              <a:rPr lang="en-US" sz="800" b="1" dirty="0"/>
              <a:t>Bootstrapping - </a:t>
            </a:r>
            <a:r>
              <a:rPr lang="en-US" sz="800" dirty="0"/>
              <a:t>Because other plaintiffs alleged that their accounts or identities had been commandeered by hackers, the court concluded that the appellants in </a:t>
            </a:r>
            <a:r>
              <a:rPr lang="en-US" sz="800" i="1" dirty="0"/>
              <a:t>Zappos </a:t>
            </a:r>
            <a:r>
              <a:rPr lang="en-US" sz="800" dirty="0"/>
              <a:t>– who did not allege any such harm – could be subject to fraud or identity theft</a:t>
            </a:r>
            <a:endParaRPr lang="en-US" sz="1000" b="1" u="sng" dirty="0"/>
          </a:p>
          <a:p>
            <a:pPr>
              <a:lnSpc>
                <a:spcPct val="90000"/>
              </a:lnSpc>
              <a:defRPr/>
            </a:pPr>
            <a:r>
              <a:rPr lang="en-US" sz="1200" b="1" i="1" dirty="0"/>
              <a:t>Tsao v. Captiva MVP Restaurant Partners, LLC</a:t>
            </a:r>
            <a:r>
              <a:rPr lang="en-US" sz="1200" b="1" dirty="0"/>
              <a:t>, 986 F.3d 1332 (11th Cir. 2021)</a:t>
            </a:r>
          </a:p>
          <a:p>
            <a:pPr lvl="1">
              <a:lnSpc>
                <a:spcPct val="90000"/>
              </a:lnSpc>
              <a:defRPr/>
            </a:pPr>
            <a:r>
              <a:rPr lang="en-US" sz="700" b="1" dirty="0"/>
              <a:t>No Article III standing for mitigation injuries (lost time, lost reward points, lost access to accounts) or potential future injury, where plaintiff’s credit card was exposed when a restaurant’s point of sale system was breached</a:t>
            </a:r>
            <a:endParaRPr lang="en-US" sz="800" b="1" dirty="0"/>
          </a:p>
        </p:txBody>
      </p:sp>
      <p:sp>
        <p:nvSpPr>
          <p:cNvPr id="5" name="Rectangle 2"/>
          <p:cNvSpPr txBox="1">
            <a:spLocks noRot="1" noChangeArrowheads="1"/>
          </p:cNvSpPr>
          <p:nvPr/>
        </p:nvSpPr>
        <p:spPr>
          <a:xfrm>
            <a:off x="457200" y="0"/>
            <a:ext cx="8229600" cy="304800"/>
          </a:xfrm>
          <a:prstGeom prst="rect">
            <a:avLst/>
          </a:prstGeom>
          <a:ln>
            <a:solidFill>
              <a:schemeClr val="tx1"/>
            </a:solidFill>
          </a:ln>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defRPr/>
            </a:pPr>
            <a:r>
              <a:rPr lang="en-US" sz="2000" dirty="0"/>
              <a:t>Cybersecurity Breach Class Action Litigation - Standing </a:t>
            </a:r>
            <a:endParaRPr lang="en-US" sz="1800" dirty="0"/>
          </a:p>
        </p:txBody>
      </p:sp>
    </p:spTree>
    <p:extLst>
      <p:ext uri="{BB962C8B-B14F-4D97-AF65-F5344CB8AC3E}">
        <p14:creationId xmlns:p14="http://schemas.microsoft.com/office/powerpoint/2010/main" val="2894624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Font typeface="Wingdings" pitchFamily="2" charset="2"/>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spcBef>
                <a:spcPct val="0"/>
              </a:spcBef>
              <a:buClrTx/>
              <a:buFontTx/>
              <a:buNone/>
            </a:pPr>
            <a:endParaRPr lang="en-US" altLang="en-US" sz="1800" dirty="0"/>
          </a:p>
        </p:txBody>
      </p:sp>
      <p:sp>
        <p:nvSpPr>
          <p:cNvPr id="4198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Font typeface="Wingdings" pitchFamily="2" charset="2"/>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spcBef>
                <a:spcPct val="0"/>
              </a:spcBef>
              <a:buClrTx/>
              <a:buFontTx/>
              <a:buNone/>
            </a:pPr>
            <a:endParaRPr lang="en-US" altLang="en-US" sz="1800" dirty="0"/>
          </a:p>
        </p:txBody>
      </p:sp>
      <p:sp>
        <p:nvSpPr>
          <p:cNvPr id="5028868" name="Rectangle 4"/>
          <p:cNvSpPr>
            <a:spLocks noGrp="1" noRot="1" noChangeArrowheads="1"/>
          </p:cNvSpPr>
          <p:nvPr>
            <p:ph type="ctrTitle"/>
          </p:nvPr>
        </p:nvSpPr>
        <p:spPr>
          <a:xfrm>
            <a:off x="762000" y="1676400"/>
            <a:ext cx="7772400" cy="2971800"/>
          </a:xfrm>
          <a:ln>
            <a:solidFill>
              <a:schemeClr val="tx1"/>
            </a:solidFill>
          </a:ln>
        </p:spPr>
        <p:txBody>
          <a:bodyPr lIns="92075" tIns="46038" rIns="92075" bIns="46038">
            <a:normAutofit/>
          </a:bodyPr>
          <a:lstStyle/>
          <a:p>
            <a:pPr eaLnBrk="1" hangingPunct="1">
              <a:defRPr/>
            </a:pPr>
            <a:r>
              <a:rPr lang="en-US" sz="5400" dirty="0">
                <a:latin typeface="EngraversGothic BT" pitchFamily="34" charset="0"/>
              </a:rPr>
              <a:t>ONLINE AND MOBILE CONTRACT FORMATION </a:t>
            </a:r>
            <a:endParaRPr lang="en-US" sz="2000" dirty="0"/>
          </a:p>
        </p:txBody>
      </p:sp>
      <p:sp>
        <p:nvSpPr>
          <p:cNvPr id="41989" name="Text Box 5"/>
          <p:cNvSpPr txBox="1">
            <a:spLocks noChangeArrowheads="1"/>
          </p:cNvSpPr>
          <p:nvPr/>
        </p:nvSpPr>
        <p:spPr bwMode="auto">
          <a:xfrm>
            <a:off x="457200" y="6324600"/>
            <a:ext cx="822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itchFamily="2" charset="2"/>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algn="ctr" eaLnBrk="1" hangingPunct="1">
              <a:spcBef>
                <a:spcPct val="50000"/>
              </a:spcBef>
              <a:buClrTx/>
              <a:buFontTx/>
              <a:buNone/>
            </a:pPr>
            <a:endParaRPr lang="en-US" altLang="en-US" sz="1600" b="1" dirty="0">
              <a:solidFill>
                <a:schemeClr val="bg2"/>
              </a:solidFill>
              <a:latin typeface="HelveticaNeue LT 55 Roman"/>
            </a:endParaRPr>
          </a:p>
        </p:txBody>
      </p:sp>
    </p:spTree>
    <p:extLst>
      <p:ext uri="{BB962C8B-B14F-4D97-AF65-F5344CB8AC3E}">
        <p14:creationId xmlns:p14="http://schemas.microsoft.com/office/powerpoint/2010/main" val="93446709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9586" name="Rectangle 2"/>
          <p:cNvSpPr>
            <a:spLocks noGrp="1" noRot="1" noChangeArrowheads="1"/>
          </p:cNvSpPr>
          <p:nvPr>
            <p:ph type="title" idx="4294967295"/>
          </p:nvPr>
        </p:nvSpPr>
        <p:spPr>
          <a:xfrm>
            <a:off x="0" y="0"/>
            <a:ext cx="8510588" cy="381000"/>
          </a:xfrm>
        </p:spPr>
        <p:txBody>
          <a:bodyPr>
            <a:normAutofit fontScale="90000"/>
          </a:bodyPr>
          <a:lstStyle/>
          <a:p>
            <a:pPr eaLnBrk="1" hangingPunct="1">
              <a:defRPr/>
            </a:pPr>
            <a:r>
              <a:rPr lang="en-US" sz="2800" dirty="0"/>
              <a:t>Online and Mobile Contract Formation </a:t>
            </a:r>
          </a:p>
        </p:txBody>
      </p:sp>
      <p:sp>
        <p:nvSpPr>
          <p:cNvPr id="5059587" name="Rectangle 3"/>
          <p:cNvSpPr>
            <a:spLocks noGrp="1" noRot="1" noChangeArrowheads="1"/>
          </p:cNvSpPr>
          <p:nvPr>
            <p:ph type="body" idx="4294967295"/>
          </p:nvPr>
        </p:nvSpPr>
        <p:spPr>
          <a:xfrm>
            <a:off x="0" y="381000"/>
            <a:ext cx="9144000" cy="6477000"/>
          </a:xfrm>
        </p:spPr>
        <p:txBody>
          <a:bodyPr>
            <a:normAutofit fontScale="25000" lnSpcReduction="20000"/>
          </a:bodyPr>
          <a:lstStyle/>
          <a:p>
            <a:pPr eaLnBrk="1" hangingPunct="1">
              <a:lnSpc>
                <a:spcPct val="80000"/>
              </a:lnSpc>
              <a:defRPr/>
            </a:pPr>
            <a:r>
              <a:rPr lang="en-US" sz="4400" dirty="0">
                <a:solidFill>
                  <a:srgbClr val="FF0000"/>
                </a:solidFill>
              </a:rPr>
              <a:t>Trend: Continued hostility to implied contracts  </a:t>
            </a:r>
            <a:endParaRPr lang="en-US" sz="2200" dirty="0">
              <a:solidFill>
                <a:srgbClr val="FF0000"/>
              </a:solidFill>
            </a:endParaRPr>
          </a:p>
          <a:p>
            <a:pPr lvl="1">
              <a:lnSpc>
                <a:spcPct val="80000"/>
              </a:lnSpc>
              <a:defRPr/>
            </a:pPr>
            <a:r>
              <a:rPr lang="en-US" sz="6400" i="1" dirty="0"/>
              <a:t>Berman v. Freedom Financial Network, LLC,</a:t>
            </a:r>
            <a:r>
              <a:rPr lang="en-US" sz="6400" dirty="0"/>
              <a:t> 30 F.4th 849 (9th Cir. 2022) </a:t>
            </a:r>
          </a:p>
          <a:p>
            <a:pPr lvl="2">
              <a:lnSpc>
                <a:spcPct val="80000"/>
              </a:lnSpc>
              <a:defRPr/>
            </a:pPr>
            <a:r>
              <a:rPr lang="en-US" sz="6200" i="1" dirty="0"/>
              <a:t>Sifuentes v. Dropbox, Inc., </a:t>
            </a:r>
            <a:r>
              <a:rPr lang="en-US" sz="6200" dirty="0"/>
              <a:t>2021 WL 2673080 (N.D. Cal. June 29, 2022)</a:t>
            </a:r>
          </a:p>
          <a:p>
            <a:pPr lvl="1">
              <a:lnSpc>
                <a:spcPct val="80000"/>
              </a:lnSpc>
              <a:defRPr/>
            </a:pPr>
            <a:r>
              <a:rPr lang="en-US" sz="6400" i="1" dirty="0"/>
              <a:t>Emmanuel v. Handy Technologies, Inc</a:t>
            </a:r>
            <a:r>
              <a:rPr lang="en-US" sz="6400" dirty="0"/>
              <a:t>., 992 F.3d 1 (1st Cir. 2021) (enforcing ToS and arbitration provision under Mass law where plaintiff selected ‘Accept’ in a mobile app)</a:t>
            </a:r>
            <a:endParaRPr lang="en-US" sz="6400" dirty="0">
              <a:effectLst/>
            </a:endParaRPr>
          </a:p>
          <a:p>
            <a:pPr lvl="1" eaLnBrk="1" hangingPunct="1">
              <a:lnSpc>
                <a:spcPct val="80000"/>
              </a:lnSpc>
              <a:defRPr/>
            </a:pPr>
            <a:r>
              <a:rPr lang="en-US" sz="6400" i="1" dirty="0"/>
              <a:t>N</a:t>
            </a:r>
            <a:r>
              <a:rPr lang="en-US" sz="6400" i="1" dirty="0">
                <a:effectLst/>
              </a:rPr>
              <a:t>guyen v. Barnes &amp; Noble Inc.</a:t>
            </a:r>
            <a:r>
              <a:rPr lang="en-US" sz="6400" dirty="0">
                <a:effectLst/>
              </a:rPr>
              <a:t>, 763 F.3d 1171, 1175-79 (9th Cir. 2014) </a:t>
            </a:r>
          </a:p>
          <a:p>
            <a:pPr lvl="2">
              <a:lnSpc>
                <a:spcPct val="80000"/>
              </a:lnSpc>
              <a:defRPr/>
            </a:pPr>
            <a:r>
              <a:rPr lang="en-US" sz="5600" dirty="0">
                <a:effectLst/>
              </a:rPr>
              <a:t>declining to enforce an arbitration clause </a:t>
            </a:r>
          </a:p>
          <a:p>
            <a:pPr lvl="2">
              <a:lnSpc>
                <a:spcPct val="80000"/>
              </a:lnSpc>
              <a:defRPr/>
            </a:pPr>
            <a:r>
              <a:rPr lang="en-US" sz="5600" dirty="0">
                <a:effectLst/>
              </a:rPr>
              <a:t>“where a website makes its terms of use available via a conspicuous hyperlink on every page of the website but otherwise provides no notice to users nor prompts them to take any affirmative action to demonstrate assent, even close proximity of the hyperlink to relevant buttons users must click on—without more—is insufficient to give rise to constructive notice”</a:t>
            </a:r>
            <a:endParaRPr lang="en-US" sz="4000" dirty="0"/>
          </a:p>
          <a:p>
            <a:pPr lvl="1">
              <a:lnSpc>
                <a:spcPct val="80000"/>
              </a:lnSpc>
              <a:defRPr/>
            </a:pPr>
            <a:r>
              <a:rPr lang="en-US" sz="6400" i="1" dirty="0"/>
              <a:t>Wilson v. Huuuge, Inc.</a:t>
            </a:r>
            <a:r>
              <a:rPr lang="en-US" sz="6400" dirty="0"/>
              <a:t>, 944 F.3d 1212 (9th Cir. 2019) </a:t>
            </a:r>
          </a:p>
          <a:p>
            <a:pPr lvl="2">
              <a:lnSpc>
                <a:spcPct val="80000"/>
              </a:lnSpc>
              <a:defRPr/>
            </a:pPr>
            <a:r>
              <a:rPr lang="en-US" sz="5600" dirty="0"/>
              <a:t>declining to enforce an arbitration clause in a mobile Terms of Service agreement</a:t>
            </a:r>
          </a:p>
          <a:p>
            <a:pPr lvl="1">
              <a:lnSpc>
                <a:spcPct val="80000"/>
              </a:lnSpc>
              <a:defRPr/>
            </a:pPr>
            <a:r>
              <a:rPr lang="en-US" sz="6400" i="1" dirty="0"/>
              <a:t>Dohrmann v. Intuit, Inc.</a:t>
            </a:r>
            <a:r>
              <a:rPr lang="en-US" sz="6400" dirty="0"/>
              <a:t>, 823 F. App’x 482 (9th Cir. 2020)</a:t>
            </a:r>
          </a:p>
          <a:p>
            <a:pPr lvl="2">
              <a:lnSpc>
                <a:spcPct val="80000"/>
              </a:lnSpc>
              <a:defRPr/>
            </a:pPr>
            <a:r>
              <a:rPr lang="en-US" sz="5600" dirty="0"/>
              <a:t>Reversing the denial of a motion to compel arbitration</a:t>
            </a:r>
          </a:p>
          <a:p>
            <a:pPr lvl="2">
              <a:lnSpc>
                <a:spcPct val="80000"/>
              </a:lnSpc>
              <a:defRPr/>
            </a:pPr>
            <a:r>
              <a:rPr lang="en-US" sz="5600" dirty="0"/>
              <a:t>Holding the arbitration provision in Intuit’s Terms of Use enforceable where a user, to access a TurboTax account, was required, after entering a user ID and password, to click a “Sign In” button, directly above the following language: “By clicking Sign In, you agree to the Turbo Terms of Use, TurboTax Terms of Use, and have read and acknowledged our Privacy Statement,” where each of those documents was highlighted in blue hyperlinks which, if clicked, directed the user to a new webpage containing the agreement</a:t>
            </a:r>
            <a:endParaRPr lang="en-US" sz="6400" u="sng" dirty="0"/>
          </a:p>
          <a:p>
            <a:pPr lvl="1">
              <a:lnSpc>
                <a:spcPct val="80000"/>
              </a:lnSpc>
              <a:defRPr/>
            </a:pPr>
            <a:r>
              <a:rPr lang="en-US" sz="6400" i="1" dirty="0"/>
              <a:t>Lee v. Ticketmaster L.L.C.</a:t>
            </a:r>
            <a:r>
              <a:rPr lang="en-US" sz="6400" dirty="0"/>
              <a:t>, 817 F. App’x 393 (9th Cir. 2020)</a:t>
            </a:r>
          </a:p>
          <a:p>
            <a:pPr lvl="1">
              <a:lnSpc>
                <a:spcPct val="80000"/>
              </a:lnSpc>
              <a:defRPr/>
            </a:pPr>
            <a:r>
              <a:rPr lang="en-US" sz="6400" i="1" dirty="0"/>
              <a:t>Nicosia v. Amazon.com, Inc.</a:t>
            </a:r>
            <a:r>
              <a:rPr lang="en-US" sz="6400" dirty="0"/>
              <a:t>, 834 F.3d 220 (2d Cir. 2016) </a:t>
            </a:r>
          </a:p>
          <a:p>
            <a:pPr lvl="2">
              <a:lnSpc>
                <a:spcPct val="80000"/>
              </a:lnSpc>
              <a:defRPr/>
            </a:pPr>
            <a:r>
              <a:rPr lang="en-US" sz="5600" dirty="0"/>
              <a:t>Reversing the lower court's order dismissing plaintiff's complaint, holding that whether the plaintiff was on inquiry notice of contract terms, including an arbitration clause, presented a question of fact where the user was not required to specifically manifest assent to the additional terms by clicking "I agree" and where the hyperlink to contract terms was not "conspicuous in light of the whole webpage."</a:t>
            </a:r>
            <a:endParaRPr lang="en-US" sz="5600" u="sng" dirty="0"/>
          </a:p>
          <a:p>
            <a:pPr lvl="1">
              <a:lnSpc>
                <a:spcPct val="80000"/>
              </a:lnSpc>
              <a:defRPr/>
            </a:pPr>
            <a:r>
              <a:rPr lang="en-US" sz="6400" i="1" dirty="0"/>
              <a:t>Meyer v. Uber Technologies, Inc.,</a:t>
            </a:r>
            <a:r>
              <a:rPr lang="en-US" sz="6400" dirty="0"/>
              <a:t> 868 F.3d 66 (2d Cir. 2017)</a:t>
            </a:r>
          </a:p>
          <a:p>
            <a:pPr lvl="2">
              <a:lnSpc>
                <a:spcPct val="80000"/>
              </a:lnSpc>
              <a:defRPr/>
            </a:pPr>
            <a:r>
              <a:rPr lang="en-US" sz="5600" dirty="0"/>
              <a:t>(1) Uber’s presentation of its Terms of Service provided reasonably conspicuous notice as a matter of California law and (2) consumers’ manifestation of assent was unambiguous</a:t>
            </a:r>
          </a:p>
          <a:p>
            <a:pPr lvl="2">
              <a:lnSpc>
                <a:spcPct val="80000"/>
              </a:lnSpc>
              <a:defRPr/>
            </a:pPr>
            <a:r>
              <a:rPr lang="en-US" sz="5600" dirty="0"/>
              <a:t>“when considering the perspective of a reasonable smartphone user, we need not presume that the user has never before encountered an app or entered into a contract using a smartphone. Moreover, a reasonably prudent smartphone user knows that text that is highlighted in blue and underlined is hyperlinked to another webpage where additional information will be found.”  </a:t>
            </a:r>
          </a:p>
          <a:p>
            <a:pPr lvl="2">
              <a:lnSpc>
                <a:spcPct val="80000"/>
              </a:lnSpc>
              <a:defRPr/>
            </a:pPr>
            <a:r>
              <a:rPr lang="en-US" sz="5600" dirty="0"/>
              <a:t>“[T]here are infinite ways to design a website or smartphone application, and not all interfaces fit neatly into the clickwrap or browsewrap categories.”</a:t>
            </a:r>
          </a:p>
          <a:p>
            <a:pPr lvl="1">
              <a:lnSpc>
                <a:spcPct val="80000"/>
              </a:lnSpc>
              <a:defRPr/>
            </a:pPr>
            <a:r>
              <a:rPr lang="en-US" sz="6400" i="1" dirty="0"/>
              <a:t>Cullinane v. Uber Technologies, Inc</a:t>
            </a:r>
            <a:r>
              <a:rPr lang="en-US" sz="6400" dirty="0"/>
              <a:t>., 893 F.3d 53 (1st Cir. 2018)</a:t>
            </a:r>
          </a:p>
          <a:p>
            <a:pPr lvl="2">
              <a:lnSpc>
                <a:spcPct val="80000"/>
              </a:lnSpc>
              <a:defRPr/>
            </a:pPr>
            <a:r>
              <a:rPr lang="en-US" sz="5600" dirty="0"/>
              <a:t>Displaying a notice of deemed acquiescence and a link to the terms is insufficient to provide reasonable notice to consumers</a:t>
            </a:r>
          </a:p>
          <a:p>
            <a:pPr lvl="2">
              <a:lnSpc>
                <a:spcPct val="80000"/>
              </a:lnSpc>
              <a:defRPr/>
            </a:pPr>
            <a:r>
              <a:rPr lang="en-US" sz="4800" dirty="0"/>
              <a:t>Ways to make future amendments enforceable</a:t>
            </a:r>
          </a:p>
        </p:txBody>
      </p:sp>
    </p:spTree>
    <p:extLst>
      <p:ext uri="{BB962C8B-B14F-4D97-AF65-F5344CB8AC3E}">
        <p14:creationId xmlns:p14="http://schemas.microsoft.com/office/powerpoint/2010/main" val="559707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24200" y="-1371600"/>
            <a:ext cx="15240000" cy="8572500"/>
          </a:xfrm>
          <a:prstGeom prst="rect">
            <a:avLst/>
          </a:prstGeom>
        </p:spPr>
      </p:pic>
    </p:spTree>
    <p:extLst>
      <p:ext uri="{BB962C8B-B14F-4D97-AF65-F5344CB8AC3E}">
        <p14:creationId xmlns:p14="http://schemas.microsoft.com/office/powerpoint/2010/main" val="684495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0" y="-1447800"/>
            <a:ext cx="15240000" cy="8572500"/>
          </a:xfrm>
          <a:prstGeom prst="rect">
            <a:avLst/>
          </a:prstGeom>
        </p:spPr>
      </p:pic>
    </p:spTree>
    <p:extLst>
      <p:ext uri="{BB962C8B-B14F-4D97-AF65-F5344CB8AC3E}">
        <p14:creationId xmlns:p14="http://schemas.microsoft.com/office/powerpoint/2010/main" val="494653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a:stretch>
            <a:fillRect/>
          </a:stretch>
        </p:blipFill>
        <p:spPr>
          <a:xfrm>
            <a:off x="3464" y="-2590800"/>
            <a:ext cx="9906000" cy="10668000"/>
          </a:xfrm>
          <a:prstGeom prst="rect">
            <a:avLst/>
          </a:prstGeom>
        </p:spPr>
      </p:pic>
    </p:spTree>
    <p:extLst>
      <p:ext uri="{BB962C8B-B14F-4D97-AF65-F5344CB8AC3E}">
        <p14:creationId xmlns:p14="http://schemas.microsoft.com/office/powerpoint/2010/main" val="4073766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0" y="-1371600"/>
            <a:ext cx="15240000" cy="8572500"/>
          </a:xfrm>
          <a:prstGeom prst="rect">
            <a:avLst/>
          </a:prstGeom>
        </p:spPr>
      </p:pic>
    </p:spTree>
    <p:extLst>
      <p:ext uri="{BB962C8B-B14F-4D97-AF65-F5344CB8AC3E}">
        <p14:creationId xmlns:p14="http://schemas.microsoft.com/office/powerpoint/2010/main" val="4180961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9586" name="Rectangle 2"/>
          <p:cNvSpPr>
            <a:spLocks noGrp="1" noRot="1" noChangeArrowheads="1"/>
          </p:cNvSpPr>
          <p:nvPr>
            <p:ph type="title" idx="4294967295"/>
          </p:nvPr>
        </p:nvSpPr>
        <p:spPr>
          <a:xfrm>
            <a:off x="0" y="0"/>
            <a:ext cx="8510588" cy="381000"/>
          </a:xfrm>
        </p:spPr>
        <p:txBody>
          <a:bodyPr>
            <a:normAutofit fontScale="90000"/>
          </a:bodyPr>
          <a:lstStyle/>
          <a:p>
            <a:pPr eaLnBrk="1" hangingPunct="1">
              <a:defRPr/>
            </a:pPr>
            <a:r>
              <a:rPr lang="en-US" sz="2800" dirty="0"/>
              <a:t>Online and Mobile Contract Formation </a:t>
            </a:r>
          </a:p>
        </p:txBody>
      </p:sp>
      <p:sp>
        <p:nvSpPr>
          <p:cNvPr id="5059587" name="Rectangle 3"/>
          <p:cNvSpPr>
            <a:spLocks noGrp="1" noRot="1" noChangeArrowheads="1"/>
          </p:cNvSpPr>
          <p:nvPr>
            <p:ph type="body" idx="4294967295"/>
          </p:nvPr>
        </p:nvSpPr>
        <p:spPr>
          <a:xfrm>
            <a:off x="0" y="381000"/>
            <a:ext cx="9144000" cy="6477000"/>
          </a:xfrm>
        </p:spPr>
        <p:txBody>
          <a:bodyPr>
            <a:normAutofit fontScale="25000" lnSpcReduction="20000"/>
          </a:bodyPr>
          <a:lstStyle/>
          <a:p>
            <a:pPr eaLnBrk="1" hangingPunct="1">
              <a:lnSpc>
                <a:spcPct val="80000"/>
              </a:lnSpc>
              <a:defRPr/>
            </a:pPr>
            <a:r>
              <a:rPr lang="en-US" sz="4400" dirty="0">
                <a:solidFill>
                  <a:srgbClr val="FF0000"/>
                </a:solidFill>
              </a:rPr>
              <a:t>Trend: Continued hostility to implied contracts  </a:t>
            </a:r>
            <a:endParaRPr lang="en-US" sz="2200" dirty="0">
              <a:solidFill>
                <a:srgbClr val="FF0000"/>
              </a:solidFill>
            </a:endParaRPr>
          </a:p>
          <a:p>
            <a:pPr lvl="1">
              <a:lnSpc>
                <a:spcPct val="80000"/>
              </a:lnSpc>
              <a:defRPr/>
            </a:pPr>
            <a:r>
              <a:rPr lang="en-US" sz="6400" i="1" dirty="0"/>
              <a:t>Berman v. Freedom Financial Network, LLC,</a:t>
            </a:r>
            <a:r>
              <a:rPr lang="en-US" sz="6400" dirty="0"/>
              <a:t> 30 F.4th 849 (9th Cir. 2022) </a:t>
            </a:r>
          </a:p>
          <a:p>
            <a:pPr lvl="2">
              <a:lnSpc>
                <a:spcPct val="80000"/>
              </a:lnSpc>
              <a:defRPr/>
            </a:pPr>
            <a:r>
              <a:rPr lang="en-US" sz="6200" i="1" dirty="0"/>
              <a:t>Sifuentes v. Dropbox, Inc., </a:t>
            </a:r>
            <a:r>
              <a:rPr lang="en-US" sz="6200" dirty="0"/>
              <a:t>2021 WL 2673080 (N.D. Cal. June 29, 2022)</a:t>
            </a:r>
          </a:p>
          <a:p>
            <a:pPr lvl="1">
              <a:lnSpc>
                <a:spcPct val="80000"/>
              </a:lnSpc>
              <a:defRPr/>
            </a:pPr>
            <a:r>
              <a:rPr lang="en-US" sz="6400" i="1" dirty="0"/>
              <a:t>Emmanuel v. Handy Technologies, Inc</a:t>
            </a:r>
            <a:r>
              <a:rPr lang="en-US" sz="6400" dirty="0"/>
              <a:t>., 992 F.3d 1 (1st Cir. 2021) (enforcing ToS and arbitration provision under Mass law where plaintiff selected ‘Accept’ in a mobile app)</a:t>
            </a:r>
            <a:endParaRPr lang="en-US" sz="6400" dirty="0">
              <a:effectLst/>
            </a:endParaRPr>
          </a:p>
          <a:p>
            <a:pPr lvl="1" eaLnBrk="1" hangingPunct="1">
              <a:lnSpc>
                <a:spcPct val="80000"/>
              </a:lnSpc>
              <a:defRPr/>
            </a:pPr>
            <a:r>
              <a:rPr lang="en-US" sz="6400" i="1" dirty="0"/>
              <a:t>N</a:t>
            </a:r>
            <a:r>
              <a:rPr lang="en-US" sz="6400" i="1" dirty="0">
                <a:effectLst/>
              </a:rPr>
              <a:t>guyen v. Barnes &amp; Noble Inc.</a:t>
            </a:r>
            <a:r>
              <a:rPr lang="en-US" sz="6400" dirty="0">
                <a:effectLst/>
              </a:rPr>
              <a:t>, 763 F.3d 1171, 1175-79 (9th Cir. 2014) </a:t>
            </a:r>
          </a:p>
          <a:p>
            <a:pPr lvl="2">
              <a:lnSpc>
                <a:spcPct val="80000"/>
              </a:lnSpc>
              <a:defRPr/>
            </a:pPr>
            <a:r>
              <a:rPr lang="en-US" sz="5600" dirty="0">
                <a:effectLst/>
              </a:rPr>
              <a:t>declining to enforce an arbitration clause </a:t>
            </a:r>
          </a:p>
          <a:p>
            <a:pPr lvl="2">
              <a:lnSpc>
                <a:spcPct val="80000"/>
              </a:lnSpc>
              <a:defRPr/>
            </a:pPr>
            <a:r>
              <a:rPr lang="en-US" sz="5600" dirty="0">
                <a:effectLst/>
              </a:rPr>
              <a:t>“where a website makes its terms of use available via a conspicuous hyperlink on every page of the website but otherwise provides no notice to users nor prompts them to take any affirmative action to demonstrate assent, even close proximity of the hyperlink to relevant buttons users must click on—without more—is insufficient to give rise to constructive notice”</a:t>
            </a:r>
            <a:endParaRPr lang="en-US" sz="4000" dirty="0"/>
          </a:p>
          <a:p>
            <a:pPr lvl="1">
              <a:lnSpc>
                <a:spcPct val="80000"/>
              </a:lnSpc>
              <a:defRPr/>
            </a:pPr>
            <a:r>
              <a:rPr lang="en-US" sz="6400" i="1" dirty="0"/>
              <a:t>Wilson v. Huuuge, Inc.</a:t>
            </a:r>
            <a:r>
              <a:rPr lang="en-US" sz="6400" dirty="0"/>
              <a:t>, 944 F.3d 1212 (9th Cir. 2019) </a:t>
            </a:r>
          </a:p>
          <a:p>
            <a:pPr lvl="2">
              <a:lnSpc>
                <a:spcPct val="80000"/>
              </a:lnSpc>
              <a:defRPr/>
            </a:pPr>
            <a:r>
              <a:rPr lang="en-US" sz="5600" dirty="0"/>
              <a:t>declining to enforce an arbitration clause in a mobile Terms of Service agreement</a:t>
            </a:r>
          </a:p>
          <a:p>
            <a:pPr lvl="1">
              <a:lnSpc>
                <a:spcPct val="80000"/>
              </a:lnSpc>
              <a:defRPr/>
            </a:pPr>
            <a:r>
              <a:rPr lang="en-US" sz="6400" i="1" dirty="0"/>
              <a:t>Dohrmann v. Intuit, Inc.</a:t>
            </a:r>
            <a:r>
              <a:rPr lang="en-US" sz="6400" dirty="0"/>
              <a:t>, 823 F. App’x 482 (9th Cir. 2020)</a:t>
            </a:r>
          </a:p>
          <a:p>
            <a:pPr lvl="2">
              <a:lnSpc>
                <a:spcPct val="80000"/>
              </a:lnSpc>
              <a:defRPr/>
            </a:pPr>
            <a:r>
              <a:rPr lang="en-US" sz="5600" dirty="0"/>
              <a:t>Reversing the denial of a motion to compel arbitration</a:t>
            </a:r>
          </a:p>
          <a:p>
            <a:pPr lvl="2">
              <a:lnSpc>
                <a:spcPct val="80000"/>
              </a:lnSpc>
              <a:defRPr/>
            </a:pPr>
            <a:r>
              <a:rPr lang="en-US" sz="5600" dirty="0"/>
              <a:t>Holding the arbitration provision in Intuit’s Terms of Use enforceable where a user, to access a TurboTax account, was required, after entering a user ID and password, to click a “Sign In” button, directly above the following language: “By clicking Sign In, you agree to the Turbo Terms of Use, TurboTax Terms of Use, and have read and acknowledged our Privacy Statement,” where each of those documents was highlighted in blue hyperlinks which, if clicked, directed the user to a new webpage containing the agreement</a:t>
            </a:r>
            <a:endParaRPr lang="en-US" sz="6400" u="sng" dirty="0"/>
          </a:p>
          <a:p>
            <a:pPr lvl="1">
              <a:lnSpc>
                <a:spcPct val="80000"/>
              </a:lnSpc>
              <a:defRPr/>
            </a:pPr>
            <a:r>
              <a:rPr lang="en-US" sz="6400" i="1" dirty="0"/>
              <a:t>Lee v. Ticketmaster L.L.C.</a:t>
            </a:r>
            <a:r>
              <a:rPr lang="en-US" sz="6400" dirty="0"/>
              <a:t>, 817 F. App’x 393 (9th Cir. 2020)</a:t>
            </a:r>
          </a:p>
          <a:p>
            <a:pPr lvl="1">
              <a:lnSpc>
                <a:spcPct val="80000"/>
              </a:lnSpc>
              <a:defRPr/>
            </a:pPr>
            <a:r>
              <a:rPr lang="en-US" sz="6400" i="1" dirty="0"/>
              <a:t>Nicosia v. Amazon.com, Inc.</a:t>
            </a:r>
            <a:r>
              <a:rPr lang="en-US" sz="6400" dirty="0"/>
              <a:t>, 834 F.3d 220 (2d Cir. 2016) </a:t>
            </a:r>
          </a:p>
          <a:p>
            <a:pPr lvl="2">
              <a:lnSpc>
                <a:spcPct val="80000"/>
              </a:lnSpc>
              <a:defRPr/>
            </a:pPr>
            <a:r>
              <a:rPr lang="en-US" sz="5600" dirty="0"/>
              <a:t>Reversing the lower court's order dismissing plaintiff's complaint, holding that whether the plaintiff was on inquiry notice of contract terms, including an arbitration clause, presented a question of fact where the user was not required to specifically manifest assent to the additional terms by clicking "I agree" and where the hyperlink to contract terms was not "conspicuous in light of the whole webpage."</a:t>
            </a:r>
            <a:endParaRPr lang="en-US" sz="5600" u="sng" dirty="0"/>
          </a:p>
          <a:p>
            <a:pPr lvl="1">
              <a:lnSpc>
                <a:spcPct val="80000"/>
              </a:lnSpc>
              <a:defRPr/>
            </a:pPr>
            <a:r>
              <a:rPr lang="en-US" sz="6400" i="1" dirty="0"/>
              <a:t>Meyer v. Uber Technologies, Inc.,</a:t>
            </a:r>
            <a:r>
              <a:rPr lang="en-US" sz="6400" dirty="0"/>
              <a:t> 868 F.3d 66 (2d Cir. 2017)</a:t>
            </a:r>
          </a:p>
          <a:p>
            <a:pPr lvl="2">
              <a:lnSpc>
                <a:spcPct val="80000"/>
              </a:lnSpc>
              <a:defRPr/>
            </a:pPr>
            <a:r>
              <a:rPr lang="en-US" sz="5600" dirty="0"/>
              <a:t>(1) Uber’s presentation of its Terms of Service provided reasonably conspicuous notice as a matter of California law and (2) consumers’ manifestation of assent was unambiguous</a:t>
            </a:r>
          </a:p>
          <a:p>
            <a:pPr lvl="2">
              <a:lnSpc>
                <a:spcPct val="80000"/>
              </a:lnSpc>
              <a:defRPr/>
            </a:pPr>
            <a:r>
              <a:rPr lang="en-US" sz="5600" dirty="0"/>
              <a:t>“when considering the perspective of a reasonable smartphone user, we need not presume that the user has never before encountered an app or entered into a contract using a smartphone. Moreover, a reasonably prudent smartphone user knows that text that is highlighted in blue and underlined is hyperlinked to another webpage where additional information will be found.”  </a:t>
            </a:r>
          </a:p>
          <a:p>
            <a:pPr lvl="2">
              <a:lnSpc>
                <a:spcPct val="80000"/>
              </a:lnSpc>
              <a:defRPr/>
            </a:pPr>
            <a:r>
              <a:rPr lang="en-US" sz="5600" dirty="0"/>
              <a:t>“[T]here are infinite ways to design a website or smartphone application, and not all interfaces fit neatly into the clickwrap or browsewrap categories.”</a:t>
            </a:r>
          </a:p>
          <a:p>
            <a:pPr lvl="1">
              <a:lnSpc>
                <a:spcPct val="80000"/>
              </a:lnSpc>
              <a:defRPr/>
            </a:pPr>
            <a:r>
              <a:rPr lang="en-US" sz="6400" i="1" dirty="0"/>
              <a:t>Cullinane v. Uber Technologies, Inc</a:t>
            </a:r>
            <a:r>
              <a:rPr lang="en-US" sz="6400" dirty="0"/>
              <a:t>., 893 F.3d 53 (1st Cir. 2018)</a:t>
            </a:r>
          </a:p>
          <a:p>
            <a:pPr lvl="2">
              <a:lnSpc>
                <a:spcPct val="80000"/>
              </a:lnSpc>
              <a:defRPr/>
            </a:pPr>
            <a:r>
              <a:rPr lang="en-US" sz="5600" dirty="0"/>
              <a:t>Displaying a notice of deemed acquiescence and a link to the terms is insufficient to provide reasonable notice to consumers</a:t>
            </a:r>
          </a:p>
          <a:p>
            <a:pPr lvl="2">
              <a:lnSpc>
                <a:spcPct val="80000"/>
              </a:lnSpc>
              <a:defRPr/>
            </a:pPr>
            <a:r>
              <a:rPr lang="en-US" sz="4800" dirty="0"/>
              <a:t>Ways to make future amendments enforceable</a:t>
            </a:r>
          </a:p>
        </p:txBody>
      </p:sp>
    </p:spTree>
    <p:extLst>
      <p:ext uri="{BB962C8B-B14F-4D97-AF65-F5344CB8AC3E}">
        <p14:creationId xmlns:p14="http://schemas.microsoft.com/office/powerpoint/2010/main" val="3061049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0"/>
            <a:ext cx="8458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471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0"/>
            <a:ext cx="866738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093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304800"/>
            <a:ext cx="7010400" cy="6096000"/>
          </a:xfrm>
          <a:prstGeom prst="rect">
            <a:avLst/>
          </a:prstGeom>
        </p:spPr>
      </p:pic>
    </p:spTree>
    <p:extLst>
      <p:ext uri="{BB962C8B-B14F-4D97-AF65-F5344CB8AC3E}">
        <p14:creationId xmlns:p14="http://schemas.microsoft.com/office/powerpoint/2010/main" val="2670704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9586" name="Rectangle 2"/>
          <p:cNvSpPr>
            <a:spLocks noGrp="1" noRot="1" noChangeArrowheads="1"/>
          </p:cNvSpPr>
          <p:nvPr>
            <p:ph type="title" idx="4294967295"/>
          </p:nvPr>
        </p:nvSpPr>
        <p:spPr>
          <a:xfrm>
            <a:off x="0" y="0"/>
            <a:ext cx="8510588" cy="381000"/>
          </a:xfrm>
        </p:spPr>
        <p:txBody>
          <a:bodyPr>
            <a:normAutofit fontScale="90000"/>
          </a:bodyPr>
          <a:lstStyle/>
          <a:p>
            <a:pPr eaLnBrk="1" hangingPunct="1">
              <a:defRPr/>
            </a:pPr>
            <a:r>
              <a:rPr lang="en-US" sz="2800" dirty="0"/>
              <a:t>Online and Mobile Contract Formation </a:t>
            </a:r>
          </a:p>
        </p:txBody>
      </p:sp>
      <p:sp>
        <p:nvSpPr>
          <p:cNvPr id="5059587" name="Rectangle 3"/>
          <p:cNvSpPr>
            <a:spLocks noGrp="1" noRot="1" noChangeArrowheads="1"/>
          </p:cNvSpPr>
          <p:nvPr>
            <p:ph type="body" idx="4294967295"/>
          </p:nvPr>
        </p:nvSpPr>
        <p:spPr>
          <a:xfrm>
            <a:off x="0" y="381000"/>
            <a:ext cx="9144000" cy="6477000"/>
          </a:xfrm>
        </p:spPr>
        <p:txBody>
          <a:bodyPr>
            <a:normAutofit fontScale="25000" lnSpcReduction="20000"/>
          </a:bodyPr>
          <a:lstStyle/>
          <a:p>
            <a:pPr eaLnBrk="1" hangingPunct="1">
              <a:lnSpc>
                <a:spcPct val="80000"/>
              </a:lnSpc>
              <a:defRPr/>
            </a:pPr>
            <a:r>
              <a:rPr lang="en-US" sz="4400" dirty="0">
                <a:solidFill>
                  <a:srgbClr val="FF0000"/>
                </a:solidFill>
              </a:rPr>
              <a:t>Trend: Continued hostility to implied contracts  </a:t>
            </a:r>
            <a:endParaRPr lang="en-US" sz="2200" dirty="0">
              <a:solidFill>
                <a:srgbClr val="FF0000"/>
              </a:solidFill>
            </a:endParaRPr>
          </a:p>
          <a:p>
            <a:pPr lvl="1">
              <a:lnSpc>
                <a:spcPct val="80000"/>
              </a:lnSpc>
              <a:defRPr/>
            </a:pPr>
            <a:r>
              <a:rPr lang="en-US" sz="6400" i="1" dirty="0"/>
              <a:t>Berman v. Freedom Financial Network, LLC,</a:t>
            </a:r>
            <a:r>
              <a:rPr lang="en-US" sz="6400" dirty="0"/>
              <a:t> 30 F.4th 849 (9th Cir. 2022) </a:t>
            </a:r>
          </a:p>
          <a:p>
            <a:pPr lvl="2">
              <a:lnSpc>
                <a:spcPct val="80000"/>
              </a:lnSpc>
              <a:defRPr/>
            </a:pPr>
            <a:r>
              <a:rPr lang="en-US" sz="6200" i="1" dirty="0"/>
              <a:t>Sifuentes v. Dropbox, Inc., </a:t>
            </a:r>
            <a:r>
              <a:rPr lang="en-US" sz="6200" dirty="0"/>
              <a:t>2021 WL 2673080 (N.D. Cal. June 29, 2022)</a:t>
            </a:r>
          </a:p>
          <a:p>
            <a:pPr lvl="1">
              <a:lnSpc>
                <a:spcPct val="80000"/>
              </a:lnSpc>
              <a:defRPr/>
            </a:pPr>
            <a:r>
              <a:rPr lang="en-US" sz="6400" i="1" dirty="0"/>
              <a:t>Emmanuel v. Handy Technologies, Inc</a:t>
            </a:r>
            <a:r>
              <a:rPr lang="en-US" sz="6400" dirty="0"/>
              <a:t>., 992 F.3d 1 (1st Cir. 2021) (enforcing ToS and arbitration provision under Mass law where plaintiff selected ‘Accept’ in a mobile app)</a:t>
            </a:r>
            <a:endParaRPr lang="en-US" sz="6400" dirty="0">
              <a:effectLst/>
            </a:endParaRPr>
          </a:p>
          <a:p>
            <a:pPr lvl="1" eaLnBrk="1" hangingPunct="1">
              <a:lnSpc>
                <a:spcPct val="80000"/>
              </a:lnSpc>
              <a:defRPr/>
            </a:pPr>
            <a:r>
              <a:rPr lang="en-US" sz="6400" i="1" dirty="0"/>
              <a:t>N</a:t>
            </a:r>
            <a:r>
              <a:rPr lang="en-US" sz="6400" i="1" dirty="0">
                <a:effectLst/>
              </a:rPr>
              <a:t>guyen v. Barnes &amp; Noble Inc.</a:t>
            </a:r>
            <a:r>
              <a:rPr lang="en-US" sz="6400" dirty="0">
                <a:effectLst/>
              </a:rPr>
              <a:t>, 763 F.3d 1171, 1175-79 (9th Cir. 2014) </a:t>
            </a:r>
          </a:p>
          <a:p>
            <a:pPr lvl="2">
              <a:lnSpc>
                <a:spcPct val="80000"/>
              </a:lnSpc>
              <a:defRPr/>
            </a:pPr>
            <a:r>
              <a:rPr lang="en-US" sz="5600" dirty="0">
                <a:effectLst/>
              </a:rPr>
              <a:t>declining to enforce an arbitration clause </a:t>
            </a:r>
          </a:p>
          <a:p>
            <a:pPr lvl="2">
              <a:lnSpc>
                <a:spcPct val="80000"/>
              </a:lnSpc>
              <a:defRPr/>
            </a:pPr>
            <a:r>
              <a:rPr lang="en-US" sz="5600" dirty="0">
                <a:effectLst/>
              </a:rPr>
              <a:t>“where a website makes its terms of use available via a conspicuous hyperlink on every page of the website but otherwise provides no notice to users nor prompts them to take any affirmative action to demonstrate assent, even close proximity of the hyperlink to relevant buttons users must click on—without more—is insufficient to give rise to constructive notice”</a:t>
            </a:r>
            <a:endParaRPr lang="en-US" sz="4000" dirty="0"/>
          </a:p>
          <a:p>
            <a:pPr lvl="1">
              <a:lnSpc>
                <a:spcPct val="80000"/>
              </a:lnSpc>
              <a:defRPr/>
            </a:pPr>
            <a:r>
              <a:rPr lang="en-US" sz="6400" i="1" dirty="0"/>
              <a:t>Wilson v. Huuuge, Inc.</a:t>
            </a:r>
            <a:r>
              <a:rPr lang="en-US" sz="6400" dirty="0"/>
              <a:t>, 944 F.3d 1212 (9th Cir. 2019) </a:t>
            </a:r>
          </a:p>
          <a:p>
            <a:pPr lvl="2">
              <a:lnSpc>
                <a:spcPct val="80000"/>
              </a:lnSpc>
              <a:defRPr/>
            </a:pPr>
            <a:r>
              <a:rPr lang="en-US" sz="5600" dirty="0"/>
              <a:t>declining to enforce an arbitration clause in a mobile Terms of Service agreement</a:t>
            </a:r>
          </a:p>
          <a:p>
            <a:pPr lvl="1">
              <a:lnSpc>
                <a:spcPct val="80000"/>
              </a:lnSpc>
              <a:defRPr/>
            </a:pPr>
            <a:r>
              <a:rPr lang="en-US" sz="6400" i="1" dirty="0"/>
              <a:t>Dohrmann v. Intuit, Inc.</a:t>
            </a:r>
            <a:r>
              <a:rPr lang="en-US" sz="6400" dirty="0"/>
              <a:t>, 823 F. App’x 482 (9th Cir. 2020)</a:t>
            </a:r>
          </a:p>
          <a:p>
            <a:pPr lvl="2">
              <a:lnSpc>
                <a:spcPct val="80000"/>
              </a:lnSpc>
              <a:defRPr/>
            </a:pPr>
            <a:r>
              <a:rPr lang="en-US" sz="5600" dirty="0"/>
              <a:t>Reversing the denial of a motion to compel arbitration</a:t>
            </a:r>
          </a:p>
          <a:p>
            <a:pPr lvl="2">
              <a:lnSpc>
                <a:spcPct val="80000"/>
              </a:lnSpc>
              <a:defRPr/>
            </a:pPr>
            <a:r>
              <a:rPr lang="en-US" sz="5600" dirty="0"/>
              <a:t>Holding the arbitration provision in Intuit’s Terms of Use enforceable where a user, to access a TurboTax account, was required, after entering a user ID and password, to click a “Sign In” button, directly above the following language: “By clicking Sign In, you agree to the Turbo Terms of Use, TurboTax Terms of Use, and have read and acknowledged our Privacy Statement,” where each of those documents was highlighted in blue hyperlinks which, if clicked, directed the user to a new webpage containing the agreement</a:t>
            </a:r>
            <a:endParaRPr lang="en-US" sz="6400" u="sng" dirty="0"/>
          </a:p>
          <a:p>
            <a:pPr lvl="1">
              <a:lnSpc>
                <a:spcPct val="80000"/>
              </a:lnSpc>
              <a:defRPr/>
            </a:pPr>
            <a:r>
              <a:rPr lang="en-US" sz="6400" i="1" dirty="0"/>
              <a:t>Lee v. Ticketmaster L.L.C.</a:t>
            </a:r>
            <a:r>
              <a:rPr lang="en-US" sz="6400" dirty="0"/>
              <a:t>, 817 F. App’x 393 (9th Cir. 2020)</a:t>
            </a:r>
          </a:p>
          <a:p>
            <a:pPr lvl="1">
              <a:lnSpc>
                <a:spcPct val="80000"/>
              </a:lnSpc>
              <a:defRPr/>
            </a:pPr>
            <a:r>
              <a:rPr lang="en-US" sz="6400" i="1" dirty="0"/>
              <a:t>Nicosia v. Amazon.com, Inc.</a:t>
            </a:r>
            <a:r>
              <a:rPr lang="en-US" sz="6400" dirty="0"/>
              <a:t>, 834 F.3d 220 (2d Cir. 2016) </a:t>
            </a:r>
          </a:p>
          <a:p>
            <a:pPr lvl="2">
              <a:lnSpc>
                <a:spcPct val="80000"/>
              </a:lnSpc>
              <a:defRPr/>
            </a:pPr>
            <a:r>
              <a:rPr lang="en-US" sz="5600" dirty="0"/>
              <a:t>Reversing the lower court's order dismissing plaintiff's complaint, holding that whether the plaintiff was on inquiry notice of contract terms, including an arbitration clause, presented a question of fact where the user was not required to specifically manifest assent to the additional terms by clicking "I agree" and where the hyperlink to contract terms was not "conspicuous in light of the whole webpage."</a:t>
            </a:r>
            <a:endParaRPr lang="en-US" sz="5600" u="sng" dirty="0"/>
          </a:p>
          <a:p>
            <a:pPr lvl="1">
              <a:lnSpc>
                <a:spcPct val="80000"/>
              </a:lnSpc>
              <a:defRPr/>
            </a:pPr>
            <a:r>
              <a:rPr lang="en-US" sz="6400" i="1" dirty="0"/>
              <a:t>Meyer v. Uber Technologies, Inc.,</a:t>
            </a:r>
            <a:r>
              <a:rPr lang="en-US" sz="6400" dirty="0"/>
              <a:t> 868 F.3d 66 (2d Cir. 2017)</a:t>
            </a:r>
          </a:p>
          <a:p>
            <a:pPr lvl="2">
              <a:lnSpc>
                <a:spcPct val="80000"/>
              </a:lnSpc>
              <a:defRPr/>
            </a:pPr>
            <a:r>
              <a:rPr lang="en-US" sz="5600" dirty="0"/>
              <a:t>(1) Uber’s presentation of its Terms of Service provided reasonably conspicuous notice as a matter of California law and (2) consumers’ manifestation of assent was unambiguous</a:t>
            </a:r>
          </a:p>
          <a:p>
            <a:pPr lvl="2">
              <a:lnSpc>
                <a:spcPct val="80000"/>
              </a:lnSpc>
              <a:defRPr/>
            </a:pPr>
            <a:r>
              <a:rPr lang="en-US" sz="5600" dirty="0"/>
              <a:t>“when considering the perspective of a reasonable smartphone user, we need not presume that the user has never before encountered an app or entered into a contract using a smartphone. Moreover, a reasonably prudent smartphone user knows that text that is highlighted in blue and underlined is hyperlinked to another webpage where additional information will be found.”  </a:t>
            </a:r>
          </a:p>
          <a:p>
            <a:pPr lvl="2">
              <a:lnSpc>
                <a:spcPct val="80000"/>
              </a:lnSpc>
              <a:defRPr/>
            </a:pPr>
            <a:r>
              <a:rPr lang="en-US" sz="5600" dirty="0"/>
              <a:t>“[T]here are infinite ways to design a website or smartphone application, and not all interfaces fit neatly into the clickwrap or browsewrap categories.”</a:t>
            </a:r>
          </a:p>
          <a:p>
            <a:pPr lvl="1">
              <a:lnSpc>
                <a:spcPct val="80000"/>
              </a:lnSpc>
              <a:defRPr/>
            </a:pPr>
            <a:r>
              <a:rPr lang="en-US" sz="6400" i="1" dirty="0"/>
              <a:t>Cullinane v. Uber Technologies, Inc</a:t>
            </a:r>
            <a:r>
              <a:rPr lang="en-US" sz="6400" dirty="0"/>
              <a:t>., 893 F.3d 53 (1st Cir. 2018)</a:t>
            </a:r>
          </a:p>
          <a:p>
            <a:pPr lvl="2">
              <a:lnSpc>
                <a:spcPct val="80000"/>
              </a:lnSpc>
              <a:defRPr/>
            </a:pPr>
            <a:r>
              <a:rPr lang="en-US" sz="5600" dirty="0"/>
              <a:t>Displaying a notice of deemed acquiescence and a link to the terms is insufficient to provide reasonable notice to consumers</a:t>
            </a:r>
          </a:p>
          <a:p>
            <a:pPr lvl="2">
              <a:lnSpc>
                <a:spcPct val="80000"/>
              </a:lnSpc>
              <a:defRPr/>
            </a:pPr>
            <a:r>
              <a:rPr lang="en-US" sz="4800" dirty="0"/>
              <a:t>Ways to make future amendments enforceable</a:t>
            </a:r>
          </a:p>
        </p:txBody>
      </p:sp>
    </p:spTree>
    <p:extLst>
      <p:ext uri="{BB962C8B-B14F-4D97-AF65-F5344CB8AC3E}">
        <p14:creationId xmlns:p14="http://schemas.microsoft.com/office/powerpoint/2010/main" val="426224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9586" name="Rectangle 2"/>
          <p:cNvSpPr>
            <a:spLocks noGrp="1" noRot="1" noChangeArrowheads="1"/>
          </p:cNvSpPr>
          <p:nvPr>
            <p:ph type="title" idx="4294967295"/>
          </p:nvPr>
        </p:nvSpPr>
        <p:spPr>
          <a:xfrm>
            <a:off x="0" y="0"/>
            <a:ext cx="8510588" cy="381000"/>
          </a:xfrm>
        </p:spPr>
        <p:txBody>
          <a:bodyPr>
            <a:noAutofit/>
          </a:bodyPr>
          <a:lstStyle/>
          <a:p>
            <a:pPr eaLnBrk="1" hangingPunct="1">
              <a:defRPr/>
            </a:pPr>
            <a:r>
              <a:rPr lang="en-US" sz="1800" dirty="0"/>
              <a:t>Arbitration &amp; Mass Arbitration of Data Privacy &amp; Cybersecurity Claims</a:t>
            </a:r>
            <a:r>
              <a:rPr lang="en-US" dirty="0"/>
              <a:t> </a:t>
            </a:r>
          </a:p>
        </p:txBody>
      </p:sp>
      <p:sp>
        <p:nvSpPr>
          <p:cNvPr id="5059587" name="Rectangle 3"/>
          <p:cNvSpPr>
            <a:spLocks noGrp="1" noRot="1" noChangeArrowheads="1"/>
          </p:cNvSpPr>
          <p:nvPr>
            <p:ph type="body" idx="4294967295"/>
          </p:nvPr>
        </p:nvSpPr>
        <p:spPr>
          <a:xfrm>
            <a:off x="0" y="381000"/>
            <a:ext cx="8842375" cy="6477000"/>
          </a:xfrm>
        </p:spPr>
        <p:txBody>
          <a:bodyPr>
            <a:normAutofit/>
          </a:bodyPr>
          <a:lstStyle/>
          <a:p>
            <a:pPr eaLnBrk="1" hangingPunct="1">
              <a:lnSpc>
                <a:spcPct val="80000"/>
              </a:lnSpc>
              <a:defRPr/>
            </a:pPr>
            <a:r>
              <a:rPr lang="en-US" sz="1100" dirty="0"/>
              <a:t>Arbitration and Class Action Waivers </a:t>
            </a:r>
          </a:p>
          <a:p>
            <a:pPr lvl="1" eaLnBrk="1" hangingPunct="1">
              <a:lnSpc>
                <a:spcPct val="80000"/>
              </a:lnSpc>
              <a:defRPr/>
            </a:pPr>
            <a:r>
              <a:rPr lang="en-US" sz="1100" i="1" dirty="0"/>
              <a:t>AT&amp;T Mobility LLC v. Concepcion</a:t>
            </a:r>
            <a:r>
              <a:rPr lang="en-US" sz="1100" i="1" u="sng" dirty="0"/>
              <a:t>,</a:t>
            </a:r>
            <a:r>
              <a:rPr lang="en-US" sz="1100" dirty="0"/>
              <a:t> 131 S. Ct. 1740 (2011)</a:t>
            </a:r>
          </a:p>
          <a:p>
            <a:pPr lvl="1" eaLnBrk="1" hangingPunct="1">
              <a:lnSpc>
                <a:spcPct val="80000"/>
              </a:lnSpc>
              <a:defRPr/>
            </a:pPr>
            <a:r>
              <a:rPr lang="en-US" sz="1100" i="1" dirty="0"/>
              <a:t>Henry Schein, Inc. v. Archer &amp; White Sales, Inc., </a:t>
            </a:r>
            <a:r>
              <a:rPr lang="en-US" sz="1100" dirty="0"/>
              <a:t>139 S. Ct. 524 (2019)</a:t>
            </a:r>
            <a:endParaRPr lang="en-US" sz="1100" u="sng" dirty="0"/>
          </a:p>
          <a:p>
            <a:pPr lvl="1" eaLnBrk="1" hangingPunct="1">
              <a:lnSpc>
                <a:spcPct val="90000"/>
              </a:lnSpc>
              <a:defRPr/>
            </a:pPr>
            <a:r>
              <a:rPr lang="en-US" sz="1100" i="1" dirty="0"/>
              <a:t>American Express Co. v. Italian Colors Restaurant</a:t>
            </a:r>
            <a:r>
              <a:rPr lang="en-US" sz="1100" dirty="0"/>
              <a:t>, 133 S. Ct. 2304 (2013)  </a:t>
            </a:r>
          </a:p>
          <a:p>
            <a:pPr lvl="1" eaLnBrk="1" hangingPunct="1">
              <a:lnSpc>
                <a:spcPct val="80000"/>
              </a:lnSpc>
              <a:defRPr/>
            </a:pPr>
            <a:r>
              <a:rPr lang="en-US" sz="1100" i="1" dirty="0"/>
              <a:t>Tompkins v. 23andMe.com. Inc</a:t>
            </a:r>
            <a:r>
              <a:rPr lang="en-US" sz="1100" u="sng" dirty="0"/>
              <a:t>.</a:t>
            </a:r>
            <a:r>
              <a:rPr lang="en-US" sz="1100" dirty="0"/>
              <a:t>, 840 F.3d 1016 (9th Cir. 2016)</a:t>
            </a:r>
          </a:p>
          <a:p>
            <a:pPr lvl="2">
              <a:lnSpc>
                <a:spcPct val="80000"/>
              </a:lnSpc>
              <a:defRPr/>
            </a:pPr>
            <a:r>
              <a:rPr lang="en-US" sz="1100" dirty="0"/>
              <a:t>Abrogating or limiting earlier Ninth Circuit cases that applied pre-</a:t>
            </a:r>
            <a:r>
              <a:rPr lang="en-US" sz="1100" i="1" dirty="0"/>
              <a:t>Concepcion </a:t>
            </a:r>
            <a:r>
              <a:rPr lang="en-US" sz="1100" dirty="0"/>
              <a:t>California unconscionability case law, which had treated arbitration clauses differently from other contracts</a:t>
            </a:r>
          </a:p>
          <a:p>
            <a:pPr lvl="2">
              <a:lnSpc>
                <a:spcPct val="80000"/>
              </a:lnSpc>
              <a:defRPr/>
            </a:pPr>
            <a:r>
              <a:rPr lang="en-US" sz="1100" dirty="0"/>
              <a:t>Venue selection, bilateral attorneys’ fee and IP carve out provisions not unconscionable</a:t>
            </a:r>
          </a:p>
          <a:p>
            <a:pPr lvl="2">
              <a:lnSpc>
                <a:spcPct val="80000"/>
              </a:lnSpc>
              <a:defRPr/>
            </a:pPr>
            <a:r>
              <a:rPr lang="en-US" sz="1100" dirty="0"/>
              <a:t>Enforcing delegation clause </a:t>
            </a:r>
          </a:p>
          <a:p>
            <a:pPr eaLnBrk="1" hangingPunct="1">
              <a:lnSpc>
                <a:spcPct val="80000"/>
              </a:lnSpc>
              <a:defRPr/>
            </a:pPr>
            <a:r>
              <a:rPr lang="en-US" sz="1100" dirty="0"/>
              <a:t>Mass Arbitration </a:t>
            </a:r>
          </a:p>
          <a:p>
            <a:pPr lvl="1">
              <a:lnSpc>
                <a:spcPct val="80000"/>
              </a:lnSpc>
              <a:defRPr/>
            </a:pPr>
            <a:r>
              <a:rPr lang="en-US" sz="1100" i="1" dirty="0"/>
              <a:t>Adams v. Postmates, Inc</a:t>
            </a:r>
            <a:r>
              <a:rPr lang="en-US" sz="1100" dirty="0"/>
              <a:t>., 823 F. App’x 535 (9th Cir. 2020) (affirming the district court’s holding that the issue of whether mass arbitration claims violated the class action waiver provision of Postmates’ arbitration agreement was an issue that had been delegated to the arbitrator); </a:t>
            </a:r>
          </a:p>
          <a:p>
            <a:pPr lvl="1">
              <a:lnSpc>
                <a:spcPct val="80000"/>
              </a:lnSpc>
              <a:defRPr/>
            </a:pPr>
            <a:r>
              <a:rPr lang="en-US" sz="1100" i="1" dirty="0"/>
              <a:t>Postmates Inc. v. 10,356 Individuals</a:t>
            </a:r>
            <a:r>
              <a:rPr lang="en-US" sz="1100" dirty="0"/>
              <a:t>, CV 20-2783 PSG, 2020 WL 1908302 (C.D. Cal. 2020) (denying injunctive relief) </a:t>
            </a:r>
            <a:endParaRPr lang="en-US" sz="1100" u="sng" dirty="0"/>
          </a:p>
          <a:p>
            <a:pPr eaLnBrk="1" hangingPunct="1">
              <a:lnSpc>
                <a:spcPct val="80000"/>
              </a:lnSpc>
              <a:defRPr/>
            </a:pPr>
            <a:r>
              <a:rPr lang="en-US" sz="1100" dirty="0"/>
              <a:t>Minors</a:t>
            </a:r>
          </a:p>
          <a:p>
            <a:pPr lvl="1">
              <a:lnSpc>
                <a:spcPct val="80000"/>
              </a:lnSpc>
              <a:defRPr/>
            </a:pPr>
            <a:r>
              <a:rPr lang="en-US" sz="1100" i="1" dirty="0"/>
              <a:t>R.A. by and through Altes v. Epic Games, Inc</a:t>
            </a:r>
            <a:r>
              <a:rPr lang="en-US" sz="1100" dirty="0"/>
              <a:t>., No. 5:19-cv-325-BO, 2020 WL 865420 </a:t>
            </a:r>
          </a:p>
          <a:p>
            <a:pPr marL="585216" lvl="1" indent="0">
              <a:lnSpc>
                <a:spcPct val="80000"/>
              </a:lnSpc>
              <a:buNone/>
              <a:defRPr/>
            </a:pPr>
            <a:r>
              <a:rPr lang="en-US" sz="1100" dirty="0"/>
              <a:t>	(E.D.N.C. Feb. 20, 2020)</a:t>
            </a:r>
          </a:p>
          <a:p>
            <a:pPr eaLnBrk="1" hangingPunct="1">
              <a:lnSpc>
                <a:spcPct val="80000"/>
              </a:lnSpc>
              <a:defRPr/>
            </a:pPr>
            <a:r>
              <a:rPr lang="en-US" sz="1100" dirty="0"/>
              <a:t>Public Injunctions (Include? Exclude? Delegation)</a:t>
            </a:r>
          </a:p>
          <a:p>
            <a:pPr lvl="1">
              <a:defRPr/>
            </a:pPr>
            <a:r>
              <a:rPr lang="en-US" sz="1100" i="1" dirty="0"/>
              <a:t>Capriole v. Uber Technologies, Inc</a:t>
            </a:r>
            <a:r>
              <a:rPr lang="en-US" sz="1100" dirty="0"/>
              <a:t>., 7 F.4th 854 (9th Cir. 2021) (holding that injunctive relief seeking reclassification of plaintiff Uber drivers’ status from “independent contractors” to “employees” was not public injunctive relief)</a:t>
            </a:r>
          </a:p>
          <a:p>
            <a:pPr lvl="1">
              <a:defRPr/>
            </a:pPr>
            <a:r>
              <a:rPr lang="en-US" sz="1100" i="1" dirty="0"/>
              <a:t>DiCarlo v. MoneyLion, Inc</a:t>
            </a:r>
            <a:r>
              <a:rPr lang="en-US" sz="1100" dirty="0"/>
              <a:t>., 988 F.3d 1148, 1152-58 (9th Cir. 2021)</a:t>
            </a:r>
          </a:p>
          <a:p>
            <a:pPr lvl="1">
              <a:defRPr/>
            </a:pPr>
            <a:r>
              <a:rPr lang="en-US" sz="1100" i="1" dirty="0"/>
              <a:t>Ramirez v. Electronic Arts Inc</a:t>
            </a:r>
            <a:r>
              <a:rPr lang="en-US" sz="1100" dirty="0"/>
              <a:t>., Case No. 20-cv-05672-BLF, 2021 WL 843184, at *4 (N.D. Cal. Mar. 5, 2021) </a:t>
            </a:r>
          </a:p>
          <a:p>
            <a:pPr lvl="1">
              <a:defRPr/>
            </a:pPr>
            <a:r>
              <a:rPr lang="en-US" sz="1100" i="1" dirty="0"/>
              <a:t>McGill v. Citibank, N.A</a:t>
            </a:r>
            <a:r>
              <a:rPr lang="en-US" sz="1100" dirty="0"/>
              <a:t>., 2 Cal. 5th 945, 216 Cal. Rptr. 3d 627, 393 P.3d 85 (2017) </a:t>
            </a:r>
          </a:p>
          <a:p>
            <a:pPr lvl="1">
              <a:defRPr/>
            </a:pPr>
            <a:r>
              <a:rPr lang="en-US" sz="1100" dirty="0"/>
              <a:t>CPRA amendment </a:t>
            </a:r>
          </a:p>
          <a:p>
            <a:pPr eaLnBrk="1" hangingPunct="1">
              <a:lnSpc>
                <a:spcPct val="80000"/>
              </a:lnSpc>
              <a:defRPr/>
            </a:pPr>
            <a:r>
              <a:rPr lang="en-US" sz="1100" dirty="0"/>
              <a:t>Drafting Tips</a:t>
            </a:r>
          </a:p>
          <a:p>
            <a:pPr lvl="1">
              <a:lnSpc>
                <a:spcPct val="80000"/>
              </a:lnSpc>
              <a:defRPr/>
            </a:pPr>
            <a:r>
              <a:rPr lang="en-US" sz="1100" i="1" dirty="0"/>
              <a:t>Rent-A-Center, West, Inc. v. Jackson</a:t>
            </a:r>
            <a:r>
              <a:rPr lang="en-US" sz="1100" dirty="0"/>
              <a:t>, 130 S. Ct. 2772 (2010)</a:t>
            </a:r>
          </a:p>
          <a:p>
            <a:pPr lvl="2">
              <a:lnSpc>
                <a:spcPct val="80000"/>
              </a:lnSpc>
              <a:defRPr/>
            </a:pPr>
            <a:r>
              <a:rPr lang="en-US" sz="1100" dirty="0"/>
              <a:t>Challenge to the enforceability of an agreement (arbitrable) vs. challenge to the agreement to arbitrate</a:t>
            </a:r>
          </a:p>
          <a:p>
            <a:pPr lvl="2">
              <a:defRPr/>
            </a:pPr>
            <a:r>
              <a:rPr lang="en-US" sz="1100" dirty="0"/>
              <a:t>Clause: arbitrator, not a court, must resolve disputes over interpretation, applicability, enforceability or formation, including any claim that the agreement or any part of it is void or voidable</a:t>
            </a:r>
            <a:endParaRPr lang="en-US" sz="1100" u="sng" dirty="0">
              <a:effectLst/>
            </a:endParaRPr>
          </a:p>
          <a:p>
            <a:pPr lvl="1">
              <a:lnSpc>
                <a:spcPct val="80000"/>
              </a:lnSpc>
              <a:defRPr/>
            </a:pPr>
            <a:r>
              <a:rPr lang="en-US" sz="1100" i="1" dirty="0">
                <a:effectLst/>
              </a:rPr>
              <a:t>Rahimi v. Nintendo of America, Inc</a:t>
            </a:r>
            <a:r>
              <a:rPr lang="en-US" sz="1100" dirty="0">
                <a:effectLst/>
              </a:rPr>
              <a:t>., 936 F. Supp. 2d 1141 (N.D. Cal. 2013)</a:t>
            </a:r>
          </a:p>
          <a:p>
            <a:pPr lvl="1">
              <a:lnSpc>
                <a:spcPct val="80000"/>
              </a:lnSpc>
              <a:defRPr/>
            </a:pPr>
            <a:r>
              <a:rPr lang="en-US" sz="1100" i="1" dirty="0"/>
              <a:t>Mondigo v. Epson America, Inc</a:t>
            </a:r>
            <a:r>
              <a:rPr lang="en-US" sz="1100" dirty="0"/>
              <a:t>., 2020 WL 8839981 (C.D. Cal. Oct. 13, 2020) </a:t>
            </a:r>
          </a:p>
          <a:p>
            <a:pPr lvl="1">
              <a:lnSpc>
                <a:spcPct val="80000"/>
              </a:lnSpc>
              <a:defRPr/>
            </a:pPr>
            <a:r>
              <a:rPr lang="en-US" sz="1100" i="1" dirty="0"/>
              <a:t>Henry Schein, Inc. v. Archer &amp; White Sales, Inc.</a:t>
            </a:r>
            <a:r>
              <a:rPr lang="en-US" sz="1100" dirty="0"/>
              <a:t>, 139 S. Ct. 524 (2019)</a:t>
            </a:r>
          </a:p>
          <a:p>
            <a:pPr lvl="1">
              <a:defRPr/>
            </a:pPr>
            <a:r>
              <a:rPr lang="en-US" sz="1100" i="1" dirty="0">
                <a:effectLst/>
              </a:rPr>
              <a:t>Lamps Plus, Inc. v. Varela</a:t>
            </a:r>
            <a:r>
              <a:rPr lang="en-US" sz="1100" dirty="0"/>
              <a:t>, 139 S. Ct. 1407 (2019) (holding that ambiguity in an arbitration agreement does not provide sufficient grounds for compelling classwide arbitration) </a:t>
            </a:r>
            <a:endParaRPr lang="en-US" sz="1100" u="sng" dirty="0">
              <a:effectLst/>
            </a:endParaRPr>
          </a:p>
          <a:p>
            <a:pPr lvl="1">
              <a:lnSpc>
                <a:spcPct val="80000"/>
              </a:lnSpc>
              <a:defRPr/>
            </a:pPr>
            <a:r>
              <a:rPr lang="en-US" sz="1100" dirty="0">
                <a:effectLst/>
              </a:rPr>
              <a:t>AAA – registration requirement </a:t>
            </a:r>
          </a:p>
          <a:p>
            <a:pPr lvl="1">
              <a:lnSpc>
                <a:spcPct val="80000"/>
              </a:lnSpc>
              <a:defRPr/>
            </a:pPr>
            <a:r>
              <a:rPr lang="en-US" sz="1100" dirty="0"/>
              <a:t>Address “mass arbitration” – JAMS vs AAA vs. FedArb</a:t>
            </a:r>
          </a:p>
          <a:p>
            <a:pPr lvl="1">
              <a:lnSpc>
                <a:spcPct val="80000"/>
              </a:lnSpc>
              <a:defRPr/>
            </a:pPr>
            <a:r>
              <a:rPr lang="en-US" sz="1100" dirty="0"/>
              <a:t>Review and update frequently  </a:t>
            </a:r>
          </a:p>
          <a:p>
            <a:pPr lvl="1">
              <a:lnSpc>
                <a:spcPct val="80000"/>
              </a:lnSpc>
              <a:defRPr/>
            </a:pPr>
            <a:endParaRPr lang="en-US" sz="1100" dirty="0"/>
          </a:p>
        </p:txBody>
      </p:sp>
    </p:spTree>
    <p:extLst>
      <p:ext uri="{BB962C8B-B14F-4D97-AF65-F5344CB8AC3E}">
        <p14:creationId xmlns:p14="http://schemas.microsoft.com/office/powerpoint/2010/main" val="50623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657350" y="5543550"/>
            <a:ext cx="1428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685800" eaLnBrk="0" hangingPunct="0"/>
            <a:endParaRPr lang="en-US" altLang="en-US" sz="1350" dirty="0">
              <a:solidFill>
                <a:prstClr val="white"/>
              </a:solidFill>
            </a:endParaRPr>
          </a:p>
        </p:txBody>
      </p:sp>
      <p:sp>
        <p:nvSpPr>
          <p:cNvPr id="23555" name="Rectangle 3"/>
          <p:cNvSpPr>
            <a:spLocks noChangeArrowheads="1"/>
          </p:cNvSpPr>
          <p:nvPr/>
        </p:nvSpPr>
        <p:spPr bwMode="auto">
          <a:xfrm>
            <a:off x="3486150" y="5543550"/>
            <a:ext cx="2171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685800" eaLnBrk="0" hangingPunct="0"/>
            <a:endParaRPr lang="en-US" altLang="en-US" sz="1350" dirty="0">
              <a:solidFill>
                <a:prstClr val="white"/>
              </a:solidFill>
            </a:endParaRPr>
          </a:p>
        </p:txBody>
      </p:sp>
      <p:sp>
        <p:nvSpPr>
          <p:cNvPr id="5028868" name="Rectangle 4"/>
          <p:cNvSpPr>
            <a:spLocks noGrp="1" noRot="1" noChangeArrowheads="1"/>
          </p:cNvSpPr>
          <p:nvPr>
            <p:ph type="ctrTitle"/>
          </p:nvPr>
        </p:nvSpPr>
        <p:spPr>
          <a:xfrm>
            <a:off x="1230199" y="1543051"/>
            <a:ext cx="6956981" cy="3153266"/>
          </a:xfrm>
          <a:ln>
            <a:solidFill>
              <a:schemeClr val="tx1"/>
            </a:solidFill>
          </a:ln>
        </p:spPr>
        <p:txBody>
          <a:bodyPr vert="horz" lIns="69056" tIns="34529" rIns="69056" bIns="34529" anchor="b">
            <a:normAutofit fontScale="90000"/>
            <a:scene3d>
              <a:camera prst="orthographicFront"/>
              <a:lightRig rig="soft" dir="t">
                <a:rot lat="0" lon="0" rev="17220000"/>
              </a:lightRig>
            </a:scene3d>
            <a:sp3d prstMaterial="softEdge">
              <a:bevelT w="38100" h="38100"/>
            </a:sp3d>
          </a:bodyPr>
          <a:lstStyle/>
          <a:p>
            <a:pPr eaLnBrk="1" hangingPunct="1">
              <a:defRPr/>
            </a:pPr>
            <a:r>
              <a:rPr lang="en-US" sz="4500" dirty="0">
                <a:latin typeface="EngraversGothic BT" pitchFamily="34" charset="0"/>
              </a:rPr>
              <a:t>U.S. Readiness and What To Do if a Regulatory Complaint Comes In</a:t>
            </a:r>
            <a:br>
              <a:rPr lang="en-US" sz="4500" dirty="0">
                <a:latin typeface="EngraversGothic BT" pitchFamily="34" charset="0"/>
              </a:rPr>
            </a:br>
            <a:endParaRPr lang="en-US" sz="1800" dirty="0"/>
          </a:p>
        </p:txBody>
      </p:sp>
      <p:sp>
        <p:nvSpPr>
          <p:cNvPr id="23557" name="Text Box 5"/>
          <p:cNvSpPr txBox="1">
            <a:spLocks noChangeArrowheads="1"/>
          </p:cNvSpPr>
          <p:nvPr/>
        </p:nvSpPr>
        <p:spPr bwMode="auto">
          <a:xfrm>
            <a:off x="1485900" y="5600701"/>
            <a:ext cx="6172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685800" eaLnBrk="1" hangingPunct="1">
              <a:spcBef>
                <a:spcPct val="50000"/>
              </a:spcBef>
            </a:pPr>
            <a:endParaRPr lang="en-US" altLang="en-US" sz="1200" b="1" dirty="0">
              <a:solidFill>
                <a:srgbClr val="1F497D"/>
              </a:solidFill>
              <a:latin typeface="HelveticaNeue LT 55 Roman"/>
            </a:endParaRPr>
          </a:p>
        </p:txBody>
      </p:sp>
    </p:spTree>
    <p:extLst>
      <p:ext uri="{BB962C8B-B14F-4D97-AF65-F5344CB8AC3E}">
        <p14:creationId xmlns:p14="http://schemas.microsoft.com/office/powerpoint/2010/main" val="249334284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1143001" y="1143000"/>
            <a:ext cx="6800850" cy="4686300"/>
          </a:xfrm>
        </p:spPr>
        <p:txBody>
          <a:bodyPr>
            <a:noAutofit/>
          </a:bodyPr>
          <a:lstStyle/>
          <a:p>
            <a:pPr eaLnBrk="1" hangingPunct="1"/>
            <a:endParaRPr lang="en-US" altLang="en-US" sz="900" dirty="0"/>
          </a:p>
          <a:p>
            <a:pPr eaLnBrk="1" hangingPunct="1"/>
            <a:endParaRPr lang="en-US" altLang="en-US" sz="900" dirty="0"/>
          </a:p>
          <a:p>
            <a:pPr eaLnBrk="1" hangingPunct="1"/>
            <a:endParaRPr lang="en-US" altLang="en-US" sz="900" dirty="0"/>
          </a:p>
          <a:p>
            <a:pPr marL="102870" indent="0">
              <a:buNone/>
            </a:pPr>
            <a:endParaRPr lang="en-US" altLang="en-US" sz="900" dirty="0"/>
          </a:p>
          <a:p>
            <a:pPr lvl="1"/>
            <a:endParaRPr lang="en-US" altLang="en-US" sz="1050" dirty="0"/>
          </a:p>
        </p:txBody>
      </p:sp>
      <p:sp>
        <p:nvSpPr>
          <p:cNvPr id="4" name="TextBox 3"/>
          <p:cNvSpPr txBox="1"/>
          <p:nvPr/>
        </p:nvSpPr>
        <p:spPr>
          <a:xfrm>
            <a:off x="1436490" y="1028700"/>
            <a:ext cx="6213872" cy="436579"/>
          </a:xfrm>
          <a:prstGeom prst="rect">
            <a:avLst/>
          </a:prstGeom>
          <a:noFill/>
        </p:spPr>
        <p:txBody>
          <a:bodyPr wrap="square" rtlCol="0">
            <a:noAutofit/>
            <a:scene3d>
              <a:camera prst="orthographicFront"/>
              <a:lightRig rig="threePt" dir="t">
                <a:rot lat="0" lon="0" rev="16800000"/>
              </a:lightRig>
            </a:scene3d>
            <a:sp3d>
              <a:bevelT w="38100" h="38100"/>
            </a:sp3d>
          </a:bodyPr>
          <a:lstStyle/>
          <a:p>
            <a:pPr algn="ctr" defTabSz="685800">
              <a:defRPr/>
            </a:pPr>
            <a:r>
              <a:rPr lang="en-US" sz="3300" b="1" dirty="0">
                <a:gradFill>
                  <a:gsLst>
                    <a:gs pos="0">
                      <a:srgbClr val="4F81BD">
                        <a:tint val="73000"/>
                        <a:satMod val="145000"/>
                      </a:srgbClr>
                    </a:gs>
                    <a:gs pos="73000">
                      <a:srgbClr val="4F81BD">
                        <a:tint val="73000"/>
                        <a:satMod val="145000"/>
                      </a:srgbClr>
                    </a:gs>
                    <a:gs pos="100000">
                      <a:srgbClr val="4F81BD">
                        <a:tint val="83000"/>
                        <a:satMod val="143000"/>
                      </a:srgbClr>
                    </a:gs>
                  </a:gsLst>
                  <a:lin ang="4800000" scaled="1"/>
                  <a:tileRect/>
                </a:gradFill>
                <a:effectLst>
                  <a:outerShdw blurRad="114300" dist="114300" dir="2700000" algn="ctr" rotWithShape="0">
                    <a:srgbClr val="000000">
                      <a:alpha val="40000"/>
                    </a:srgbClr>
                  </a:outerShdw>
                </a:effectLst>
              </a:rPr>
              <a:t>Getting Ready for New Laws</a:t>
            </a:r>
          </a:p>
        </p:txBody>
      </p:sp>
    </p:spTree>
    <p:extLst>
      <p:ext uri="{BB962C8B-B14F-4D97-AF65-F5344CB8AC3E}">
        <p14:creationId xmlns:p14="http://schemas.microsoft.com/office/powerpoint/2010/main" val="4139196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1143001" y="1143000"/>
            <a:ext cx="6800850" cy="4686300"/>
          </a:xfrm>
        </p:spPr>
        <p:txBody>
          <a:bodyPr>
            <a:noAutofit/>
          </a:bodyPr>
          <a:lstStyle/>
          <a:p>
            <a:pPr eaLnBrk="1" hangingPunct="1"/>
            <a:endParaRPr lang="en-US" altLang="en-US" sz="900" dirty="0"/>
          </a:p>
          <a:p>
            <a:pPr eaLnBrk="1" hangingPunct="1"/>
            <a:endParaRPr lang="en-US" altLang="en-US" sz="900" dirty="0"/>
          </a:p>
          <a:p>
            <a:pPr eaLnBrk="1" hangingPunct="1"/>
            <a:endParaRPr lang="en-US" altLang="en-US" sz="900" dirty="0"/>
          </a:p>
          <a:p>
            <a:pPr eaLnBrk="1" hangingPunct="1"/>
            <a:endParaRPr lang="en-US" altLang="en-US" sz="900" dirty="0"/>
          </a:p>
          <a:p>
            <a:pPr marL="102870" indent="0">
              <a:buNone/>
            </a:pPr>
            <a:endParaRPr lang="en-US" altLang="en-US" sz="900" dirty="0"/>
          </a:p>
          <a:p>
            <a:pPr lvl="1"/>
            <a:endParaRPr lang="en-US" altLang="en-US" sz="1050" dirty="0"/>
          </a:p>
        </p:txBody>
      </p:sp>
      <p:sp>
        <p:nvSpPr>
          <p:cNvPr id="4" name="TextBox 3"/>
          <p:cNvSpPr txBox="1"/>
          <p:nvPr/>
        </p:nvSpPr>
        <p:spPr>
          <a:xfrm>
            <a:off x="777712" y="1028700"/>
            <a:ext cx="7635711" cy="436579"/>
          </a:xfrm>
          <a:prstGeom prst="rect">
            <a:avLst/>
          </a:prstGeom>
          <a:noFill/>
        </p:spPr>
        <p:txBody>
          <a:bodyPr wrap="square" rtlCol="0">
            <a:noAutofit/>
            <a:scene3d>
              <a:camera prst="orthographicFront"/>
              <a:lightRig rig="threePt" dir="t">
                <a:rot lat="0" lon="0" rev="16800000"/>
              </a:lightRig>
            </a:scene3d>
            <a:sp3d>
              <a:bevelT w="38100" h="38100"/>
            </a:sp3d>
          </a:bodyPr>
          <a:lstStyle/>
          <a:p>
            <a:pPr algn="ctr" defTabSz="685800">
              <a:defRPr/>
            </a:pPr>
            <a:r>
              <a:rPr lang="en-US" sz="3300" b="1" dirty="0">
                <a:gradFill>
                  <a:gsLst>
                    <a:gs pos="0">
                      <a:srgbClr val="4F81BD">
                        <a:tint val="73000"/>
                        <a:satMod val="145000"/>
                      </a:srgbClr>
                    </a:gs>
                    <a:gs pos="73000">
                      <a:srgbClr val="4F81BD">
                        <a:tint val="73000"/>
                        <a:satMod val="145000"/>
                      </a:srgbClr>
                    </a:gs>
                    <a:gs pos="100000">
                      <a:srgbClr val="4F81BD">
                        <a:tint val="83000"/>
                        <a:satMod val="143000"/>
                      </a:srgbClr>
                    </a:gs>
                  </a:gsLst>
                  <a:lin ang="4800000" scaled="1"/>
                  <a:tileRect/>
                </a:gradFill>
                <a:effectLst>
                  <a:outerShdw blurRad="114300" dist="114300" dir="2700000" algn="ctr" rotWithShape="0">
                    <a:srgbClr val="000000">
                      <a:alpha val="40000"/>
                    </a:srgbClr>
                  </a:outerShdw>
                </a:effectLst>
              </a:rPr>
              <a:t>What to do When You Get a Claim</a:t>
            </a:r>
          </a:p>
        </p:txBody>
      </p:sp>
    </p:spTree>
    <p:extLst>
      <p:ext uri="{BB962C8B-B14F-4D97-AF65-F5344CB8AC3E}">
        <p14:creationId xmlns:p14="http://schemas.microsoft.com/office/powerpoint/2010/main" val="1669355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04800"/>
            <a:ext cx="9753600" cy="7658100"/>
          </a:xfrm>
          <a:prstGeom prst="rect">
            <a:avLst/>
          </a:prstGeom>
        </p:spPr>
      </p:pic>
    </p:spTree>
    <p:extLst>
      <p:ext uri="{BB962C8B-B14F-4D97-AF65-F5344CB8AC3E}">
        <p14:creationId xmlns:p14="http://schemas.microsoft.com/office/powerpoint/2010/main" val="4261367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Font typeface="Wingdings" pitchFamily="2" charset="2"/>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660804" name="Rectangle 4"/>
          <p:cNvSpPr>
            <a:spLocks noGrp="1" noRot="1" noChangeArrowheads="1"/>
          </p:cNvSpPr>
          <p:nvPr>
            <p:ph type="ctrTitle"/>
          </p:nvPr>
        </p:nvSpPr>
        <p:spPr>
          <a:xfrm>
            <a:off x="685800" y="457200"/>
            <a:ext cx="7772400" cy="1752600"/>
          </a:xfrm>
        </p:spPr>
        <p:txBody>
          <a:bodyPr lIns="92075" tIns="46038" rIns="92075" bIns="46038">
            <a:noAutofit/>
          </a:bodyPr>
          <a:lstStyle/>
          <a:p>
            <a:pPr>
              <a:defRPr/>
            </a:pPr>
            <a:r>
              <a:rPr lang="en-US" sz="2800" dirty="0">
                <a:effectLst/>
              </a:rPr>
              <a:t>CPRA and State Law Privacy and Cybersecurity Litigation – </a:t>
            </a:r>
            <a:br>
              <a:rPr lang="en-US" sz="2800" dirty="0">
                <a:effectLst/>
              </a:rPr>
            </a:br>
            <a:r>
              <a:rPr lang="en-US" sz="2800" dirty="0">
                <a:effectLst/>
              </a:rPr>
              <a:t>What Litigators and Compliance Lawyers Miss</a:t>
            </a:r>
          </a:p>
        </p:txBody>
      </p:sp>
      <p:sp>
        <p:nvSpPr>
          <p:cNvPr id="2054" name="TextBox 7"/>
          <p:cNvSpPr txBox="1">
            <a:spLocks noChangeArrowheads="1"/>
          </p:cNvSpPr>
          <p:nvPr/>
        </p:nvSpPr>
        <p:spPr>
          <a:xfrm>
            <a:off x="1143000" y="4876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itchFamily="2" charset="2"/>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8" name="Rectangle 5"/>
          <p:cNvSpPr txBox="1">
            <a:spLocks noRot="1" noChangeArrowheads="1"/>
          </p:cNvSpPr>
          <p:nvPr/>
        </p:nvSpPr>
        <p:spPr>
          <a:xfrm>
            <a:off x="344424" y="5087112"/>
            <a:ext cx="2587752" cy="1618488"/>
          </a:xfrm>
          <a:prstGeom prst="rect">
            <a:avLst/>
          </a:prstGeom>
          <a:noFill/>
          <a:ln w="9525">
            <a:noFill/>
            <a:miter lim="800000"/>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a:lstStyle>
          <a:p>
            <a:pPr marL="342900" marR="0" lvl="0" indent="-342900" algn="ctr" defTabSz="914400" rtl="0" eaLnBrk="1" fontAlgn="base" latinLnBrk="0" hangingPunct="1">
              <a:lnSpc>
                <a:spcPct val="80000"/>
              </a:lnSpc>
              <a:spcBef>
                <a:spcPct val="20000"/>
              </a:spcBef>
              <a:spcAft>
                <a:spcPct val="0"/>
              </a:spcAft>
              <a:buClr>
                <a:srgbClr val="0000FF"/>
              </a:buClr>
              <a:buSzTx/>
              <a:buFont typeface="Wingdings" pitchFamily="2" charset="2"/>
              <a:buNone/>
              <a:tabLst/>
              <a:defRPr/>
            </a:pPr>
            <a:endParaRPr kumimoji="0" lang="en-US" sz="1100" b="1" i="0" u="none" strike="noStrike" kern="0" cap="none" spc="0" normalizeH="0" baseline="0" noProof="0" dirty="0">
              <a:ln>
                <a:noFill/>
              </a:ln>
              <a:solidFill>
                <a:prstClr val="white"/>
              </a:solidFill>
              <a:effectLst>
                <a:outerShdw blurRad="38100" dist="38100" dir="2700000" algn="tl">
                  <a:srgbClr val="000000"/>
                </a:outerShdw>
              </a:effectLst>
              <a:uLnTx/>
              <a:uFillTx/>
              <a:latin typeface="Book Antiqua"/>
              <a:ea typeface="+mn-ea"/>
              <a:cs typeface="+mn-cs"/>
            </a:endParaRPr>
          </a:p>
        </p:txBody>
      </p:sp>
      <p:pic>
        <p:nvPicPr>
          <p:cNvPr id="1026" name="Picture 2"/>
          <p:cNvPicPr>
            <a:picLocks noChangeAspect="1" noChangeArrowheads="1"/>
          </p:cNvPicPr>
          <p:nvPr/>
        </p:nvPicPr>
        <p:blipFill>
          <a:blip r:embed="rId3"/>
          <a:srcRect/>
          <a:stretch>
            <a:fillRect/>
          </a:stretch>
        </p:blipFill>
        <p:spPr>
          <a:xfrm>
            <a:off x="1413234" y="3128242"/>
            <a:ext cx="1329965" cy="1519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5"/>
          <p:cNvSpPr txBox="1">
            <a:spLocks noRot="1" noChangeArrowheads="1"/>
          </p:cNvSpPr>
          <p:nvPr/>
        </p:nvSpPr>
        <p:spPr>
          <a:xfrm>
            <a:off x="0" y="4753356"/>
            <a:ext cx="4121870" cy="1828800"/>
          </a:xfrm>
          <a:prstGeom prst="rect">
            <a:avLst/>
          </a:prstGeom>
          <a:noFill/>
          <a:ln w="9525">
            <a:noFill/>
            <a:miter lim="800000"/>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a:lstStyle>
          <a:p>
            <a:pPr marL="342900" marR="0" lvl="0" indent="-342900" algn="ctr" defTabSz="914400" rtl="0" eaLnBrk="1" fontAlgn="base" latinLnBrk="0" hangingPunct="1">
              <a:lnSpc>
                <a:spcPct val="80000"/>
              </a:lnSpc>
              <a:spcBef>
                <a:spcPct val="20000"/>
              </a:spcBef>
              <a:spcAft>
                <a:spcPct val="0"/>
              </a:spcAft>
              <a:buClr>
                <a:srgbClr val="0000FF"/>
              </a:buClr>
              <a:buSzTx/>
              <a:buFont typeface="Wingdings" pitchFamily="2" charset="2"/>
              <a:buNone/>
              <a:tabLst/>
              <a:defRPr/>
            </a:pPr>
            <a:r>
              <a:rPr kumimoji="0" lang="en-US" sz="1600" b="1" i="0" u="none" strike="noStrike" kern="0" cap="none" spc="0" normalizeH="0" baseline="0" noProof="0" dirty="0">
                <a:ln>
                  <a:noFill/>
                </a:ln>
                <a:solidFill>
                  <a:prstClr val="white"/>
                </a:solidFill>
                <a:effectLst>
                  <a:outerShdw blurRad="38100" dist="38100" dir="2700000" algn="tl">
                    <a:srgbClr val="000000"/>
                  </a:outerShdw>
                </a:effectLst>
                <a:uLnTx/>
                <a:uFillTx/>
                <a:latin typeface="Book Antiqua"/>
                <a:ea typeface="+mn-ea"/>
                <a:cs typeface="+mn-cs"/>
              </a:rPr>
              <a:t>Ian Ballon, JD, LLM, CIPP/US</a:t>
            </a:r>
          </a:p>
          <a:p>
            <a:pPr marL="342900" marR="0" lvl="0" indent="-342900" algn="ctr" defTabSz="914400" rtl="0" eaLnBrk="1" fontAlgn="base" latinLnBrk="0" hangingPunct="1">
              <a:lnSpc>
                <a:spcPct val="80000"/>
              </a:lnSpc>
              <a:spcBef>
                <a:spcPct val="20000"/>
              </a:spcBef>
              <a:spcAft>
                <a:spcPct val="0"/>
              </a:spcAft>
              <a:buClr>
                <a:srgbClr val="0000FF"/>
              </a:buClr>
              <a:buSzTx/>
              <a:buFont typeface="Wingdings" pitchFamily="2" charset="2"/>
              <a:buNone/>
              <a:tabLst/>
              <a:defRPr/>
            </a:pPr>
            <a:r>
              <a:rPr kumimoji="0" lang="en-US" sz="1600" b="1" i="0" u="none" strike="noStrike" kern="0" cap="none" spc="0" normalizeH="0" baseline="0" noProof="0" dirty="0">
                <a:ln>
                  <a:noFill/>
                </a:ln>
                <a:solidFill>
                  <a:prstClr val="white"/>
                </a:solidFill>
                <a:effectLst>
                  <a:outerShdw blurRad="38100" dist="38100" dir="2700000" algn="tl">
                    <a:srgbClr val="000000"/>
                  </a:outerShdw>
                </a:effectLst>
                <a:uLnTx/>
                <a:uFillTx/>
                <a:latin typeface="Book Antiqua"/>
                <a:ea typeface="+mn-ea"/>
                <a:cs typeface="+mn-cs"/>
              </a:rPr>
              <a:t>Co-Chair, Global IP &amp; Technology</a:t>
            </a:r>
          </a:p>
          <a:p>
            <a:pPr marL="342900" marR="0" lvl="0" indent="-342900" algn="ctr" defTabSz="914400" rtl="0" eaLnBrk="1" fontAlgn="base" latinLnBrk="0" hangingPunct="1">
              <a:lnSpc>
                <a:spcPct val="80000"/>
              </a:lnSpc>
              <a:spcBef>
                <a:spcPct val="20000"/>
              </a:spcBef>
              <a:spcAft>
                <a:spcPct val="0"/>
              </a:spcAft>
              <a:buClr>
                <a:srgbClr val="0000FF"/>
              </a:buClr>
              <a:buSzTx/>
              <a:buFont typeface="Wingdings" pitchFamily="2" charset="2"/>
              <a:buNone/>
              <a:tabLst/>
              <a:defRPr/>
            </a:pPr>
            <a:r>
              <a:rPr kumimoji="0" lang="en-US" sz="1600" b="1" i="0" u="none" strike="noStrike" kern="0" cap="none" spc="0" normalizeH="0" baseline="0" noProof="0" dirty="0">
                <a:ln>
                  <a:noFill/>
                </a:ln>
                <a:solidFill>
                  <a:prstClr val="white"/>
                </a:solidFill>
                <a:effectLst>
                  <a:outerShdw blurRad="38100" dist="38100" dir="2700000" algn="tl">
                    <a:srgbClr val="000000"/>
                  </a:outerShdw>
                </a:effectLst>
                <a:uLnTx/>
                <a:uFillTx/>
                <a:latin typeface="Book Antiqua"/>
                <a:ea typeface="+mn-ea"/>
                <a:cs typeface="+mn-cs"/>
              </a:rPr>
              <a:t>Practice Group</a:t>
            </a:r>
          </a:p>
          <a:p>
            <a:pPr marL="342900" marR="0" lvl="0" indent="-342900" algn="ctr" defTabSz="914400" rtl="0" eaLnBrk="1" fontAlgn="base" latinLnBrk="0" hangingPunct="1">
              <a:lnSpc>
                <a:spcPct val="80000"/>
              </a:lnSpc>
              <a:spcBef>
                <a:spcPct val="20000"/>
              </a:spcBef>
              <a:spcAft>
                <a:spcPct val="0"/>
              </a:spcAft>
              <a:buClr>
                <a:srgbClr val="0000FF"/>
              </a:buClr>
              <a:buSzTx/>
              <a:buFont typeface="Wingdings" pitchFamily="2" charset="2"/>
              <a:buNone/>
              <a:tabLst/>
              <a:defRPr/>
            </a:pPr>
            <a:r>
              <a:rPr kumimoji="0" lang="en-US" sz="1600" b="1" i="0" u="none" strike="noStrike" kern="0" cap="none" spc="0" normalizeH="0" baseline="0" noProof="0" dirty="0">
                <a:ln>
                  <a:noFill/>
                </a:ln>
                <a:solidFill>
                  <a:prstClr val="white"/>
                </a:solidFill>
                <a:effectLst>
                  <a:outerShdw blurRad="38100" dist="38100" dir="2700000" algn="tl">
                    <a:srgbClr val="000000"/>
                  </a:outerShdw>
                </a:effectLst>
                <a:uLnTx/>
                <a:uFillTx/>
                <a:latin typeface="Book Antiqua"/>
                <a:ea typeface="+mn-ea"/>
                <a:cs typeface="+mn-cs"/>
              </a:rPr>
              <a:t>Greenberg Traurig LLP</a:t>
            </a:r>
            <a:endParaRPr kumimoji="0" lang="en-US" sz="1600" b="0" i="0" u="none" strike="noStrike" kern="0" cap="none" spc="0" normalizeH="0" baseline="0" noProof="0" dirty="0">
              <a:ln>
                <a:noFill/>
              </a:ln>
              <a:solidFill>
                <a:prstClr val="white"/>
              </a:solidFill>
              <a:effectLst>
                <a:outerShdw blurRad="38100" dist="38100" dir="2700000" algn="tl">
                  <a:srgbClr val="000000"/>
                </a:outerShdw>
              </a:effectLst>
              <a:uLnTx/>
              <a:uFillTx/>
              <a:latin typeface="Book Antiqua"/>
              <a:ea typeface="+mn-ea"/>
              <a:cs typeface="+mn-cs"/>
            </a:endParaRPr>
          </a:p>
          <a:p>
            <a:pPr marL="342900" marR="0" lvl="0" indent="-342900" algn="ctr" defTabSz="914400" rtl="0" eaLnBrk="1" fontAlgn="base" latinLnBrk="0" hangingPunct="1">
              <a:lnSpc>
                <a:spcPct val="80000"/>
              </a:lnSpc>
              <a:spcBef>
                <a:spcPct val="20000"/>
              </a:spcBef>
              <a:spcAft>
                <a:spcPct val="0"/>
              </a:spcAft>
              <a:buClr>
                <a:srgbClr val="0000FF"/>
              </a:buClr>
              <a:buSzTx/>
              <a:buFont typeface="Wingdings" pitchFamily="2" charset="2"/>
              <a:buNone/>
              <a:tabLst/>
              <a:defRPr/>
            </a:pPr>
            <a:r>
              <a:rPr kumimoji="0" lang="en-US" sz="1400" b="0" i="0" u="none" strike="noStrike" kern="0" cap="none" spc="0" normalizeH="0" baseline="0" noProof="0" dirty="0">
                <a:ln>
                  <a:noFill/>
                </a:ln>
                <a:solidFill>
                  <a:prstClr val="white"/>
                </a:solidFill>
                <a:effectLst>
                  <a:outerShdw blurRad="38100" dist="38100" dir="2700000" algn="tl">
                    <a:srgbClr val="000000"/>
                  </a:outerShdw>
                </a:effectLst>
                <a:uLnTx/>
                <a:uFillTx/>
                <a:latin typeface="Book Antiqua"/>
                <a:ea typeface="+mn-ea"/>
                <a:cs typeface="+mn-cs"/>
              </a:rPr>
              <a:t>(650) 289-7881    (310) 586-6575     (202) 331-3138</a:t>
            </a:r>
          </a:p>
          <a:p>
            <a:pPr marL="342900" marR="0" lvl="0" indent="-342900" algn="ctr" defTabSz="914400" rtl="0" eaLnBrk="1" fontAlgn="base" latinLnBrk="0" hangingPunct="1">
              <a:lnSpc>
                <a:spcPct val="80000"/>
              </a:lnSpc>
              <a:spcBef>
                <a:spcPct val="20000"/>
              </a:spcBef>
              <a:spcAft>
                <a:spcPct val="0"/>
              </a:spcAft>
              <a:buClr>
                <a:srgbClr val="0000FF"/>
              </a:buClr>
              <a:buSzTx/>
              <a:buFont typeface="Wingdings" pitchFamily="2" charset="2"/>
              <a:buNone/>
              <a:tabLst/>
              <a:defRPr/>
            </a:pPr>
            <a:r>
              <a:rPr kumimoji="0" lang="en-US" sz="1400" b="0" i="0" u="none" strike="noStrike" kern="0" cap="none" spc="0" normalizeH="0" baseline="0" noProof="0" dirty="0">
                <a:ln>
                  <a:noFill/>
                </a:ln>
                <a:solidFill>
                  <a:prstClr val="white"/>
                </a:solidFill>
                <a:effectLst>
                  <a:outerShdw blurRad="38100" dist="38100" dir="2700000" algn="tl">
                    <a:srgbClr val="000000"/>
                  </a:outerShdw>
                </a:effectLst>
                <a:uLnTx/>
                <a:uFillTx/>
                <a:latin typeface="Book Antiqua"/>
                <a:ea typeface="+mn-ea"/>
                <a:cs typeface="+mn-cs"/>
              </a:rPr>
              <a:t>Ballon@GTLaw.com</a:t>
            </a:r>
          </a:p>
          <a:p>
            <a:pPr marL="342900" marR="0" lvl="0" indent="-342900" algn="ctr" defTabSz="914400" rtl="0" eaLnBrk="1" fontAlgn="base" latinLnBrk="0" hangingPunct="1">
              <a:lnSpc>
                <a:spcPct val="80000"/>
              </a:lnSpc>
              <a:spcBef>
                <a:spcPct val="20000"/>
              </a:spcBef>
              <a:spcAft>
                <a:spcPct val="0"/>
              </a:spcAft>
              <a:buClr>
                <a:srgbClr val="0000FF"/>
              </a:buClr>
              <a:buSzTx/>
              <a:buFont typeface="Wingdings" pitchFamily="2" charset="2"/>
              <a:buNone/>
              <a:tabLst/>
              <a:defRPr/>
            </a:pPr>
            <a:r>
              <a:rPr kumimoji="0" lang="en-US" sz="1400" b="0" i="0" u="sng" strike="noStrike" kern="0" cap="none" spc="0" normalizeH="0" baseline="0" noProof="0" dirty="0">
                <a:ln>
                  <a:noFill/>
                </a:ln>
                <a:solidFill>
                  <a:prstClr val="white"/>
                </a:solidFill>
                <a:effectLst>
                  <a:outerShdw blurRad="38100" dist="38100" dir="2700000" algn="tl">
                    <a:srgbClr val="000000"/>
                  </a:outerShdw>
                </a:effectLst>
                <a:uLnTx/>
                <a:uFillTx/>
                <a:latin typeface="Book Antiqua"/>
                <a:ea typeface="+mn-ea"/>
                <a:cs typeface="+mn-cs"/>
              </a:rPr>
              <a:t>www.IanBallon.net</a:t>
            </a:r>
          </a:p>
        </p:txBody>
      </p:sp>
      <p:pic>
        <p:nvPicPr>
          <p:cNvPr id="10" name="Picture 9">
            <a:extLst>
              <a:ext uri="{FF2B5EF4-FFF2-40B4-BE49-F238E27FC236}">
                <a16:creationId xmlns:a16="http://schemas.microsoft.com/office/drawing/2014/main" id="{7DC8F765-5B6F-4F0C-8D71-E77BD63FF3FF}"/>
              </a:ext>
            </a:extLst>
          </p:cNvPr>
          <p:cNvPicPr>
            <a:picLocks noChangeAspect="1"/>
          </p:cNvPicPr>
          <p:nvPr/>
        </p:nvPicPr>
        <p:blipFill>
          <a:blip r:embed="rId4"/>
          <a:stretch>
            <a:fillRect/>
          </a:stretch>
        </p:blipFill>
        <p:spPr>
          <a:xfrm>
            <a:off x="4323555" y="3118039"/>
            <a:ext cx="1441834" cy="1530162"/>
          </a:xfrm>
          <a:prstGeom prst="rect">
            <a:avLst/>
          </a:prstGeom>
        </p:spPr>
      </p:pic>
      <p:sp>
        <p:nvSpPr>
          <p:cNvPr id="12" name="Rectangle 5">
            <a:extLst>
              <a:ext uri="{FF2B5EF4-FFF2-40B4-BE49-F238E27FC236}">
                <a16:creationId xmlns:a16="http://schemas.microsoft.com/office/drawing/2014/main" id="{A9322054-6389-4B43-A0AA-9D77DE1473A4}"/>
              </a:ext>
            </a:extLst>
          </p:cNvPr>
          <p:cNvSpPr txBox="1">
            <a:spLocks noRot="1" noChangeArrowheads="1"/>
          </p:cNvSpPr>
          <p:nvPr/>
        </p:nvSpPr>
        <p:spPr bwMode="auto">
          <a:xfrm>
            <a:off x="3750596" y="4753356"/>
            <a:ext cx="2587752" cy="1828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a:lstStyle>
          <a:p>
            <a:pPr marL="0" marR="0" lvl="0" indent="0" algn="ctr" defTabSz="914400" rtl="0" eaLnBrk="0" fontAlgn="base" latinLnBrk="0" hangingPunct="0">
              <a:lnSpc>
                <a:spcPct val="100000"/>
              </a:lnSpc>
              <a:spcBef>
                <a:spcPts val="0"/>
              </a:spcBef>
              <a:spcAft>
                <a:spcPts val="0"/>
              </a:spcAft>
              <a:buClr>
                <a:srgbClr val="0000FF"/>
              </a:buClr>
              <a:buSzTx/>
              <a:buFont typeface="Wingdings" pitchFamily="2" charset="2"/>
              <a:buNone/>
              <a:tabLst/>
              <a:defRPr/>
            </a:pPr>
            <a:r>
              <a:rPr kumimoji="0" lang="en-US" sz="1600" b="1" i="0" u="none" strike="noStrike" kern="1200" cap="none" spc="0" normalizeH="0" baseline="0" noProof="0" dirty="0">
                <a:ln>
                  <a:noFill/>
                </a:ln>
                <a:solidFill>
                  <a:prstClr val="white"/>
                </a:solidFill>
                <a:effectLst/>
                <a:uLnTx/>
                <a:uFillTx/>
                <a:latin typeface="Book Antiqua" panose="02040602050305030304" pitchFamily="18" charset="0"/>
                <a:ea typeface="Calibri" panose="020F0502020204030204" pitchFamily="34" charset="0"/>
                <a:cs typeface="Times New Roman" panose="02020603050405020304" pitchFamily="18" charset="0"/>
              </a:rPr>
              <a:t>Doug Smith</a:t>
            </a:r>
            <a:endParaRPr kumimoji="0" lang="en-US" sz="1600" b="0" i="0" u="none" strike="noStrike" kern="1200" cap="none" spc="0" normalizeH="0" baseline="0" noProof="0" dirty="0">
              <a:ln>
                <a:noFill/>
              </a:ln>
              <a:solidFill>
                <a:prstClr val="white"/>
              </a:solidFill>
              <a:effectLst/>
              <a:uLnTx/>
              <a:uFillTx/>
              <a:latin typeface="Book Antiqua" panose="0204060205030503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0"/>
              </a:spcBef>
              <a:spcAft>
                <a:spcPts val="0"/>
              </a:spcAft>
              <a:buClr>
                <a:srgbClr val="0000FF"/>
              </a:buClr>
              <a:buSzTx/>
              <a:buFont typeface="Wingdings" pitchFamily="2" charset="2"/>
              <a:buNone/>
              <a:tabLst/>
              <a:defRPr/>
            </a:pPr>
            <a:r>
              <a:rPr kumimoji="0" lang="en-US" sz="1600" b="1" i="0" u="none" strike="noStrike" kern="1200" cap="none" spc="0" normalizeH="0" baseline="0" noProof="0" dirty="0">
                <a:ln>
                  <a:noFill/>
                </a:ln>
                <a:solidFill>
                  <a:prstClr val="white"/>
                </a:solidFill>
                <a:effectLst/>
                <a:uLnTx/>
                <a:uFillTx/>
                <a:latin typeface="Book Antiqua" panose="02040602050305030304" pitchFamily="18" charset="0"/>
                <a:ea typeface="Calibri" panose="020F0502020204030204" pitchFamily="34" charset="0"/>
                <a:cs typeface="Times New Roman" panose="02020603050405020304" pitchFamily="18" charset="0"/>
              </a:rPr>
              <a:t>Executive Director, Cybersecurity &amp; Privacy Legal</a:t>
            </a:r>
            <a:endParaRPr kumimoji="0" lang="en-US" sz="1600" b="0" i="0" u="none" strike="noStrike" kern="1200" cap="none" spc="0" normalizeH="0" baseline="0" noProof="0" dirty="0">
              <a:ln>
                <a:noFill/>
              </a:ln>
              <a:solidFill>
                <a:prstClr val="white"/>
              </a:solidFill>
              <a:effectLst/>
              <a:uLnTx/>
              <a:uFillTx/>
              <a:latin typeface="Book Antiqua" panose="0204060205030503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0"/>
              </a:spcBef>
              <a:spcAft>
                <a:spcPts val="0"/>
              </a:spcAft>
              <a:buClr>
                <a:srgbClr val="0000FF"/>
              </a:buClr>
              <a:buSzTx/>
              <a:buFont typeface="Wingdings" pitchFamily="2" charset="2"/>
              <a:buNone/>
              <a:tabLst/>
              <a:defRPr/>
            </a:pPr>
            <a:r>
              <a:rPr kumimoji="0" lang="en-US" sz="1600" b="1" i="0" u="none" strike="noStrike" kern="1200" cap="none" spc="0" normalizeH="0" baseline="0" noProof="0" dirty="0">
                <a:ln>
                  <a:noFill/>
                </a:ln>
                <a:solidFill>
                  <a:prstClr val="white"/>
                </a:solidFill>
                <a:effectLst/>
                <a:uLnTx/>
                <a:uFillTx/>
                <a:latin typeface="Book Antiqua" panose="02040602050305030304" pitchFamily="18" charset="0"/>
                <a:ea typeface="Calibri" panose="020F0502020204030204" pitchFamily="34" charset="0"/>
                <a:cs typeface="Times New Roman" panose="02020603050405020304" pitchFamily="18" charset="0"/>
              </a:rPr>
              <a:t>Morgan Stanley</a:t>
            </a:r>
            <a:endParaRPr kumimoji="0" lang="en-US" sz="1600" b="0" i="0" u="none" strike="noStrike" kern="1200" cap="none" spc="0" normalizeH="0" baseline="0" noProof="0" dirty="0">
              <a:ln>
                <a:noFill/>
              </a:ln>
              <a:solidFill>
                <a:prstClr val="white"/>
              </a:solidFill>
              <a:effectLst/>
              <a:uLnTx/>
              <a:uFillTx/>
              <a:latin typeface="Book Antiqua" panose="02040602050305030304" pitchFamily="18" charset="0"/>
              <a:ea typeface="Calibri" panose="020F0502020204030204" pitchFamily="34" charset="0"/>
              <a:cs typeface="Times New Roman" panose="02020603050405020304" pitchFamily="18" charset="0"/>
            </a:endParaRPr>
          </a:p>
        </p:txBody>
      </p:sp>
      <p:sp>
        <p:nvSpPr>
          <p:cNvPr id="17" name="Google Shape;106;p1">
            <a:extLst>
              <a:ext uri="{FF2B5EF4-FFF2-40B4-BE49-F238E27FC236}">
                <a16:creationId xmlns:a16="http://schemas.microsoft.com/office/drawing/2014/main" id="{BCF0DE2A-FA4D-455D-9017-5392EF9E92B7}"/>
              </a:ext>
            </a:extLst>
          </p:cNvPr>
          <p:cNvSpPr txBox="1"/>
          <p:nvPr/>
        </p:nvSpPr>
        <p:spPr>
          <a:xfrm>
            <a:off x="5943600" y="4754880"/>
            <a:ext cx="3310034" cy="1662545"/>
          </a:xfrm>
          <a:prstGeom prst="rect">
            <a:avLst/>
          </a:prstGeom>
          <a:noFill/>
          <a:ln>
            <a:noFill/>
          </a:ln>
        </p:spPr>
        <p:txBody>
          <a:bodyPr spcFirstLastPara="1" wrap="square" lIns="92075" tIns="46025" rIns="92075" bIns="46025" anchor="t" anchorCtr="0">
            <a:noAutofit/>
          </a:bodyPr>
          <a:lstStyle/>
          <a:p>
            <a:pPr marL="342900" marR="0" lvl="0" indent="-342900" algn="ctr" defTabSz="914400" rtl="0" eaLnBrk="1" fontAlgn="auto" latinLnBrk="0" hangingPunct="1">
              <a:lnSpc>
                <a:spcPct val="80000"/>
              </a:lnSpc>
              <a:spcBef>
                <a:spcPts val="0"/>
              </a:spcBef>
              <a:spcAft>
                <a:spcPts val="0"/>
              </a:spcAft>
              <a:buClr>
                <a:srgbClr val="0000FF"/>
              </a:buClr>
              <a:buSzPts val="1800"/>
              <a:buFont typeface="Noto Sans Symbols"/>
              <a:buNone/>
              <a:tabLst/>
              <a:defRPr/>
            </a:pPr>
            <a:r>
              <a:rPr kumimoji="0" lang="en-US" sz="1600" b="1" i="0" u="none" strike="noStrike" kern="0" cap="none" spc="0" normalizeH="0" baseline="0" noProof="0" dirty="0">
                <a:ln>
                  <a:noFill/>
                </a:ln>
                <a:solidFill>
                  <a:srgbClr val="FFFFFF"/>
                </a:solidFill>
                <a:effectLst/>
                <a:uLnTx/>
                <a:uFillTx/>
                <a:latin typeface="Book Antiqua"/>
                <a:ea typeface="Book Antiqua"/>
                <a:cs typeface="Book Antiqua"/>
                <a:sym typeface="Book Antiqua"/>
              </a:rPr>
              <a:t>Ann Staggs </a:t>
            </a:r>
            <a:endParaRPr kumimoji="0" sz="1600" b="1" i="0" u="none" strike="noStrike" kern="0" cap="none" spc="0" normalizeH="0" baseline="0" noProof="0" dirty="0">
              <a:ln>
                <a:noFill/>
              </a:ln>
              <a:solidFill>
                <a:srgbClr val="000000"/>
              </a:solidFill>
              <a:effectLst/>
              <a:uLnTx/>
              <a:uFillTx/>
              <a:latin typeface="Book Antiqua"/>
              <a:ea typeface="+mn-ea"/>
              <a:cs typeface="Arial"/>
              <a:sym typeface="Arial"/>
            </a:endParaRPr>
          </a:p>
          <a:p>
            <a:pPr marL="342900" marR="0" lvl="0" indent="-342900" algn="ctr" defTabSz="914400" rtl="0" eaLnBrk="1" fontAlgn="auto" latinLnBrk="0" hangingPunct="1">
              <a:lnSpc>
                <a:spcPct val="80000"/>
              </a:lnSpc>
              <a:spcBef>
                <a:spcPts val="360"/>
              </a:spcBef>
              <a:spcAft>
                <a:spcPts val="0"/>
              </a:spcAft>
              <a:buClr>
                <a:srgbClr val="0000FF"/>
              </a:buClr>
              <a:buSzPts val="1800"/>
              <a:buFont typeface="Noto Sans Symbols"/>
              <a:buNone/>
              <a:tabLst/>
              <a:defRPr/>
            </a:pPr>
            <a:r>
              <a:rPr kumimoji="0" lang="en-US" sz="1600" b="1" i="0" u="none" strike="noStrike" kern="0" cap="none" spc="0" normalizeH="0" baseline="0" noProof="0" dirty="0">
                <a:ln>
                  <a:noFill/>
                </a:ln>
                <a:solidFill>
                  <a:srgbClr val="FFFFFF"/>
                </a:solidFill>
                <a:effectLst/>
                <a:uLnTx/>
                <a:uFillTx/>
                <a:latin typeface="Book Antiqua"/>
                <a:ea typeface="Book Antiqua"/>
                <a:cs typeface="Book Antiqua"/>
                <a:sym typeface="Book Antiqua"/>
              </a:rPr>
              <a:t>Lead Privacy Counsel</a:t>
            </a:r>
            <a:endParaRPr kumimoji="0" sz="1600" b="1" i="0" u="none" strike="noStrike" kern="0" cap="none" spc="0" normalizeH="0" baseline="0" noProof="0" dirty="0">
              <a:ln>
                <a:noFill/>
              </a:ln>
              <a:solidFill>
                <a:srgbClr val="000000"/>
              </a:solidFill>
              <a:effectLst/>
              <a:uLnTx/>
              <a:uFillTx/>
              <a:latin typeface="Book Antiqua"/>
              <a:ea typeface="+mn-ea"/>
              <a:cs typeface="Arial"/>
              <a:sym typeface="Arial"/>
            </a:endParaRPr>
          </a:p>
          <a:p>
            <a:pPr marL="342900" marR="0" lvl="0" indent="-342900" algn="ctr" defTabSz="914400" rtl="0" eaLnBrk="1" fontAlgn="auto" latinLnBrk="0" hangingPunct="1">
              <a:lnSpc>
                <a:spcPct val="80000"/>
              </a:lnSpc>
              <a:spcBef>
                <a:spcPts val="360"/>
              </a:spcBef>
              <a:spcAft>
                <a:spcPts val="0"/>
              </a:spcAft>
              <a:buClr>
                <a:srgbClr val="0000FF"/>
              </a:buClr>
              <a:buSzPts val="1800"/>
              <a:buFont typeface="Noto Sans Symbols"/>
              <a:buNone/>
              <a:tabLst/>
              <a:defRPr/>
            </a:pPr>
            <a:r>
              <a:rPr kumimoji="0" lang="en-US" sz="1600" b="1" i="0" u="none" strike="noStrike" kern="0" cap="none" spc="0" normalizeH="0" baseline="0" noProof="0" dirty="0">
                <a:ln>
                  <a:noFill/>
                </a:ln>
                <a:solidFill>
                  <a:srgbClr val="FFFFFF"/>
                </a:solidFill>
                <a:effectLst/>
                <a:uLnTx/>
                <a:uFillTx/>
                <a:latin typeface="Book Antiqua"/>
                <a:ea typeface="Book Antiqua"/>
                <a:cs typeface="Book Antiqua"/>
                <a:sym typeface="Book Antiqua"/>
              </a:rPr>
              <a:t>Airbnb</a:t>
            </a:r>
          </a:p>
          <a:p>
            <a:pPr marL="342900" marR="0" lvl="0" indent="-342900" algn="ctr" defTabSz="914400" rtl="0" eaLnBrk="1" fontAlgn="auto" latinLnBrk="0" hangingPunct="1">
              <a:lnSpc>
                <a:spcPct val="80000"/>
              </a:lnSpc>
              <a:spcBef>
                <a:spcPts val="360"/>
              </a:spcBef>
              <a:spcAft>
                <a:spcPts val="0"/>
              </a:spcAft>
              <a:buClr>
                <a:srgbClr val="0000FF"/>
              </a:buClr>
              <a:buSzPts val="1800"/>
              <a:buFont typeface="Arial"/>
              <a:buNone/>
              <a:tabLst/>
              <a:defRPr/>
            </a:pPr>
            <a:r>
              <a:rPr kumimoji="0" lang="en-US" sz="1400" b="0" i="0" u="sng" strike="noStrike" kern="0" cap="none" spc="0" normalizeH="0" baseline="0" noProof="0" dirty="0">
                <a:ln>
                  <a:noFill/>
                </a:ln>
                <a:solidFill>
                  <a:srgbClr val="FFFFFF"/>
                </a:solidFill>
                <a:effectLst/>
                <a:uLnTx/>
                <a:uFill>
                  <a:solidFill>
                    <a:srgbClr val="FFFFFF"/>
                  </a:solidFill>
                </a:uFill>
                <a:latin typeface="Book Antiqua" panose="02040602050305030304" pitchFamily="18" charset="0"/>
                <a:ea typeface="+mn-ea"/>
                <a:cs typeface="Arial"/>
                <a:sym typeface="Arial"/>
              </a:rPr>
              <a:t>www.linkedin.com/in/ans415</a:t>
            </a:r>
            <a:endParaRPr kumimoji="0" lang="en-US" sz="1400" b="0" i="0" u="none" strike="noStrike" kern="0" cap="none" spc="0" normalizeH="0" baseline="0" noProof="0" dirty="0">
              <a:ln>
                <a:noFill/>
              </a:ln>
              <a:solidFill>
                <a:srgbClr val="FFFFFF"/>
              </a:solidFill>
              <a:effectLst/>
              <a:uLnTx/>
              <a:uFill>
                <a:solidFill>
                  <a:srgbClr val="FFFFFF"/>
                </a:solidFill>
              </a:uFill>
              <a:latin typeface="Book Antiqua" panose="02040602050305030304" pitchFamily="18" charset="0"/>
              <a:ea typeface="+mn-ea"/>
              <a:cs typeface="Arial"/>
              <a:sym typeface="Arial"/>
            </a:endParaRPr>
          </a:p>
        </p:txBody>
      </p:sp>
      <p:pic>
        <p:nvPicPr>
          <p:cNvPr id="13" name="Picture 2" descr="Ann Staggs">
            <a:extLst>
              <a:ext uri="{FF2B5EF4-FFF2-40B4-BE49-F238E27FC236}">
                <a16:creationId xmlns:a16="http://schemas.microsoft.com/office/drawing/2014/main" id="{1C40699B-9C7B-4C50-97C6-CAC7D1AD487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60" t="2960" r="2960" b="2960"/>
          <a:stretch/>
        </p:blipFill>
        <p:spPr bwMode="auto">
          <a:xfrm>
            <a:off x="6781800" y="3112191"/>
            <a:ext cx="1536008" cy="15360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427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1747" name="Rectangle 3"/>
          <p:cNvSpPr>
            <a:spLocks noChangeArrowheads="1"/>
          </p:cNvSpPr>
          <p:nvPr/>
        </p:nvSpPr>
        <p:spPr>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5028868" name="Rectangle 4"/>
          <p:cNvSpPr>
            <a:spLocks noGrp="1" noRot="1" noChangeArrowheads="1"/>
          </p:cNvSpPr>
          <p:nvPr>
            <p:ph type="ctrTitle"/>
          </p:nvPr>
        </p:nvSpPr>
        <p:spPr>
          <a:xfrm>
            <a:off x="38100" y="2133600"/>
            <a:ext cx="9029700" cy="3276600"/>
          </a:xfrm>
          <a:ln>
            <a:solidFill>
              <a:schemeClr val="tx1"/>
            </a:solidFill>
          </a:ln>
        </p:spPr>
        <p:txBody>
          <a:bodyPr lIns="92075" tIns="46038" rIns="92075" bIns="46038">
            <a:normAutofit fontScale="90000"/>
          </a:bodyPr>
          <a:lstStyle/>
          <a:p>
            <a:pPr>
              <a:defRPr/>
            </a:pPr>
            <a:r>
              <a:rPr lang="en-US" dirty="0">
                <a:latin typeface="EngraversGothic BT" pitchFamily="34" charset="0"/>
              </a:rPr>
              <a:t>The California consumer privacy act (ccpa) &amp; California Privacy Rights and Enforcement Act of 2020 (CPRA)</a:t>
            </a:r>
            <a:endParaRPr lang="en-US" sz="2000" dirty="0"/>
          </a:p>
        </p:txBody>
      </p:sp>
      <p:sp>
        <p:nvSpPr>
          <p:cNvPr id="31749" name="Text Box 5"/>
          <p:cNvSpPr txBox="1">
            <a:spLocks noChangeArrowheads="1"/>
          </p:cNvSpPr>
          <p:nvPr/>
        </p:nvSpPr>
        <p:spPr>
          <a:xfrm>
            <a:off x="457200" y="6324600"/>
            <a:ext cx="822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1600" b="1" i="0" u="none" strike="noStrike" kern="1200" cap="none" spc="0" normalizeH="0" baseline="0" noProof="0" dirty="0">
              <a:ln>
                <a:noFill/>
              </a:ln>
              <a:solidFill>
                <a:srgbClr val="1F497D"/>
              </a:solidFill>
              <a:effectLst/>
              <a:uLnTx/>
              <a:uFillTx/>
              <a:latin typeface="HelveticaNeue LT 55 Roman"/>
              <a:ea typeface="+mn-ea"/>
              <a:cs typeface="Arial" pitchFamily="34" charset="0"/>
            </a:endParaRPr>
          </a:p>
        </p:txBody>
      </p:sp>
    </p:spTree>
    <p:extLst>
      <p:ext uri="{BB962C8B-B14F-4D97-AF65-F5344CB8AC3E}">
        <p14:creationId xmlns:p14="http://schemas.microsoft.com/office/powerpoint/2010/main" val="364921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304800" y="381000"/>
            <a:ext cx="8493125" cy="6476999"/>
          </a:xfrm>
        </p:spPr>
        <p:txBody>
          <a:bodyPr>
            <a:noAutofit/>
          </a:bodyPr>
          <a:lstStyle/>
          <a:p>
            <a:pPr eaLnBrk="1" hangingPunct="1"/>
            <a:r>
              <a:rPr lang="en-US" altLang="en-US" sz="1600" dirty="0"/>
              <a:t>Many “CCPA claims” aren’t actually actionable under the CCPA</a:t>
            </a:r>
          </a:p>
          <a:p>
            <a:pPr lvl="0">
              <a:lnSpc>
                <a:spcPct val="80000"/>
              </a:lnSpc>
              <a:buClr>
                <a:prstClr val="white">
                  <a:shade val="95000"/>
                </a:prstClr>
              </a:buClr>
              <a:defRPr/>
            </a:pPr>
            <a:r>
              <a:rPr lang="en-US" sz="1600" dirty="0">
                <a:solidFill>
                  <a:prstClr val="white"/>
                </a:solidFill>
              </a:rPr>
              <a:t>The CCPA creates a private right of action for </a:t>
            </a:r>
          </a:p>
          <a:p>
            <a:pPr lvl="1">
              <a:lnSpc>
                <a:spcPct val="80000"/>
              </a:lnSpc>
              <a:buClr>
                <a:prstClr val="white">
                  <a:shade val="95000"/>
                </a:prstClr>
              </a:buClr>
              <a:defRPr/>
            </a:pPr>
            <a:r>
              <a:rPr lang="en-US" sz="1600" dirty="0">
                <a:solidFill>
                  <a:prstClr val="white"/>
                </a:solidFill>
              </a:rPr>
              <a:t>[1] consumers </a:t>
            </a:r>
          </a:p>
          <a:p>
            <a:pPr lvl="1">
              <a:lnSpc>
                <a:spcPct val="80000"/>
              </a:lnSpc>
              <a:buClr>
                <a:prstClr val="white">
                  <a:shade val="95000"/>
                </a:prstClr>
              </a:buClr>
              <a:defRPr/>
            </a:pPr>
            <a:r>
              <a:rPr lang="en-US" sz="1600" dirty="0">
                <a:solidFill>
                  <a:prstClr val="white"/>
                </a:solidFill>
              </a:rPr>
              <a:t>[2] “whose </a:t>
            </a:r>
            <a:r>
              <a:rPr lang="en-US" sz="1600" dirty="0">
                <a:solidFill>
                  <a:srgbClr val="FF0000"/>
                </a:solidFill>
              </a:rPr>
              <a:t>nonencrypted or nonredacted </a:t>
            </a:r>
          </a:p>
          <a:p>
            <a:pPr lvl="1">
              <a:lnSpc>
                <a:spcPct val="80000"/>
              </a:lnSpc>
              <a:buClr>
                <a:prstClr val="white">
                  <a:shade val="95000"/>
                </a:prstClr>
              </a:buClr>
              <a:defRPr/>
            </a:pPr>
            <a:r>
              <a:rPr lang="en-US" sz="1600" dirty="0">
                <a:solidFill>
                  <a:prstClr val="white"/>
                </a:solidFill>
              </a:rPr>
              <a:t>[3] personal information [within the meaning of Cal. Civ. Code §§ 1798.150(a)(1) and 1798.81.5] . . . </a:t>
            </a:r>
          </a:p>
          <a:p>
            <a:pPr lvl="1">
              <a:lnSpc>
                <a:spcPct val="80000"/>
              </a:lnSpc>
              <a:buClr>
                <a:prstClr val="white">
                  <a:shade val="95000"/>
                </a:prstClr>
              </a:buClr>
              <a:defRPr/>
            </a:pPr>
            <a:r>
              <a:rPr lang="en-US" sz="1600" dirty="0">
                <a:solidFill>
                  <a:prstClr val="white"/>
                </a:solidFill>
              </a:rPr>
              <a:t>[4] is subject to an </a:t>
            </a:r>
            <a:r>
              <a:rPr lang="en-US" sz="1600" dirty="0">
                <a:solidFill>
                  <a:srgbClr val="FF0000"/>
                </a:solidFill>
              </a:rPr>
              <a:t>unauthorized access and exfiltration, theft, or disclosure </a:t>
            </a:r>
          </a:p>
          <a:p>
            <a:pPr lvl="1">
              <a:lnSpc>
                <a:spcPct val="80000"/>
              </a:lnSpc>
              <a:buClr>
                <a:prstClr val="white">
                  <a:shade val="95000"/>
                </a:prstClr>
              </a:buClr>
              <a:defRPr/>
            </a:pPr>
            <a:r>
              <a:rPr lang="en-US" sz="1600" dirty="0">
                <a:solidFill>
                  <a:prstClr val="white"/>
                </a:solidFill>
              </a:rPr>
              <a:t>[5] as a result of the business’s </a:t>
            </a:r>
          </a:p>
          <a:p>
            <a:pPr lvl="1">
              <a:lnSpc>
                <a:spcPct val="80000"/>
              </a:lnSpc>
              <a:buClr>
                <a:prstClr val="white">
                  <a:shade val="95000"/>
                </a:prstClr>
              </a:buClr>
              <a:defRPr/>
            </a:pPr>
            <a:r>
              <a:rPr lang="en-US" sz="1600" dirty="0">
                <a:solidFill>
                  <a:prstClr val="white"/>
                </a:solidFill>
              </a:rPr>
              <a:t>[6] violation of the duty to </a:t>
            </a:r>
            <a:r>
              <a:rPr lang="en-US" sz="1600" dirty="0">
                <a:solidFill>
                  <a:srgbClr val="FF0000"/>
                </a:solidFill>
              </a:rPr>
              <a:t>implement and maintain reasonable security procedures and practices </a:t>
            </a:r>
            <a:r>
              <a:rPr lang="en-US" sz="1600" dirty="0">
                <a:solidFill>
                  <a:prstClr val="white"/>
                </a:solidFill>
              </a:rPr>
              <a:t>. . . .”</a:t>
            </a:r>
            <a:r>
              <a:rPr lang="en-US" sz="1200" dirty="0">
                <a:solidFill>
                  <a:prstClr val="white"/>
                </a:solidFill>
              </a:rPr>
              <a:t> </a:t>
            </a:r>
            <a:r>
              <a:rPr lang="en-US" altLang="en-US" sz="1600" dirty="0"/>
              <a:t> </a:t>
            </a:r>
          </a:p>
          <a:p>
            <a:r>
              <a:rPr lang="en-US" altLang="en-US" sz="1600" dirty="0"/>
              <a:t>Cal. Civ. Code § 1798.150(c) (“Nothing in this title shall be interpreted to serve as the basis for a private right of action under any other law.”)</a:t>
            </a:r>
          </a:p>
          <a:p>
            <a:pPr eaLnBrk="1" hangingPunct="1"/>
            <a:r>
              <a:rPr lang="en-US" altLang="en-US" sz="1600" dirty="0"/>
              <a:t>Should you respond to a CCPA 30 day cure notice and if so how?</a:t>
            </a:r>
          </a:p>
          <a:p>
            <a:r>
              <a:rPr lang="en-US" altLang="en-US" sz="1400" dirty="0"/>
              <a:t>Court opinions</a:t>
            </a:r>
          </a:p>
          <a:p>
            <a:pPr lvl="1"/>
            <a:r>
              <a:rPr lang="en-US" altLang="en-US" sz="1200" i="1" dirty="0"/>
              <a:t>Rahman v. Marriott International, Inc</a:t>
            </a:r>
            <a:r>
              <a:rPr lang="en-US" altLang="en-US" sz="1200" dirty="0"/>
              <a:t>., Case No. SA CV 20-00654-DOC-KES, 2021 WL 346421 (C.D. Cal. Jan. 12, 2021) (dismissing CCPA, breach of contract, breach of implied contract, unjust enrichment and unfair competition claims, for lack of Article III standing, in a suit arising out of Russian employees accessing putative class members’ names, addresses, and other publicly available information, because the sensitivity of personal information, combined with its theft, are prerequisites to finding that a plaintiff adequately alleged injury in fact)</a:t>
            </a:r>
          </a:p>
          <a:p>
            <a:pPr lvl="1"/>
            <a:r>
              <a:rPr lang="en-US" altLang="en-US" sz="1200" i="1" dirty="0"/>
              <a:t>Gardiner v. Walmart Inc</a:t>
            </a:r>
            <a:r>
              <a:rPr lang="en-US" altLang="en-US" sz="1200" dirty="0"/>
              <a:t>., Case No. 20-cv-04618-JSW, 2021 WL 2520103, at *2-3 (N.D. Cal. Mar. 5, 2021) (dismissing plaintiff’s CCPA claim for failing to allege that the breach occurred after January 1, 2020, when the CCPA took effect, and failing to adequately allege the disclosure of personal information as defined by the statute)</a:t>
            </a:r>
          </a:p>
          <a:p>
            <a:pPr lvl="1"/>
            <a:r>
              <a:rPr lang="en-US" altLang="en-US" sz="1200" i="1" dirty="0"/>
              <a:t>Gershfeld v. Teamviewer US, Inc</a:t>
            </a:r>
            <a:r>
              <a:rPr lang="en-US" altLang="en-US" sz="1200" dirty="0"/>
              <a:t>., 2021 WL 3046775 (C.D. Cal. June 24, 2021) (dismissing claim)</a:t>
            </a:r>
          </a:p>
          <a:p>
            <a:pPr lvl="1"/>
            <a:r>
              <a:rPr lang="en-US" altLang="en-US" sz="1200" i="1" dirty="0"/>
              <a:t>Silver v. Stripe Inc</a:t>
            </a:r>
            <a:r>
              <a:rPr lang="en-US" altLang="en-US" sz="1200" dirty="0"/>
              <a:t>., 2021 WL 3191752 (N.D. Cal. July 28, 2021) (no UCL claim based on CCPA) </a:t>
            </a:r>
          </a:p>
          <a:p>
            <a:pPr lvl="1"/>
            <a:r>
              <a:rPr lang="en-US" altLang="en-US" sz="1200" i="1" dirty="0"/>
              <a:t>In re Blackbaud, Inc., Customer Data Breach Litig</a:t>
            </a:r>
            <a:r>
              <a:rPr lang="en-US" altLang="en-US" sz="1200" dirty="0"/>
              <a:t>., 2021 WL 3568394, at *4-6 (D.S.C. Aug. 12, 2021) (denying motion to dismiss where plaintiff adequately alleged d a </a:t>
            </a:r>
            <a:r>
              <a:rPr lang="en-US" altLang="en-US" sz="1200" i="1" dirty="0"/>
              <a:t>business</a:t>
            </a:r>
            <a:r>
              <a:rPr lang="en-US" altLang="en-US" sz="1200" dirty="0"/>
              <a:t>) </a:t>
            </a:r>
          </a:p>
          <a:p>
            <a:pPr lvl="1"/>
            <a:endParaRPr lang="en-US" altLang="en-US" sz="1200" dirty="0"/>
          </a:p>
          <a:p>
            <a:pPr marL="585216" lvl="1" indent="0">
              <a:buNone/>
            </a:pPr>
            <a:endParaRPr lang="en-US" altLang="en-US" sz="1400" dirty="0"/>
          </a:p>
        </p:txBody>
      </p:sp>
      <p:sp>
        <p:nvSpPr>
          <p:cNvPr id="4" name="TextBox 3"/>
          <p:cNvSpPr txBox="1"/>
          <p:nvPr/>
        </p:nvSpPr>
        <p:spPr>
          <a:xfrm>
            <a:off x="609600" y="76201"/>
            <a:ext cx="8001000" cy="381000"/>
          </a:xfrm>
          <a:prstGeom prst="rect">
            <a:avLst/>
          </a:prstGeom>
          <a:noFill/>
        </p:spPr>
        <p:txBody>
          <a:bodyPr wrap="square" rtlCol="0">
            <a:normAutofit fontScale="62500" lnSpcReduction="20000"/>
            <a:scene3d>
              <a:camera prst="orthographicFront"/>
              <a:lightRig rig="threePt" dir="t">
                <a:rot lat="0" lon="0" rev="16800000"/>
              </a:lightRig>
            </a:scene3d>
            <a:sp3d>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gradFill>
                  <a:gsLst>
                    <a:gs pos="0">
                      <a:srgbClr val="4F81BD">
                        <a:tint val="73000"/>
                        <a:satMod val="145000"/>
                      </a:srgbClr>
                    </a:gs>
                    <a:gs pos="73000">
                      <a:srgbClr val="4F81BD">
                        <a:tint val="73000"/>
                        <a:satMod val="145000"/>
                      </a:srgbClr>
                    </a:gs>
                    <a:gs pos="100000">
                      <a:srgbClr val="4F81BD">
                        <a:tint val="83000"/>
                        <a:satMod val="143000"/>
                      </a:srgbClr>
                    </a:gs>
                  </a:gsLst>
                  <a:lin ang="4800000" scaled="1"/>
                </a:gradFill>
                <a:effectLst>
                  <a:outerShdw blurRad="114300" dist="114300" dir="2700000" algn="ctr" rotWithShape="0">
                    <a:srgbClr val="000000">
                      <a:alpha val="40000"/>
                    </a:srgbClr>
                  </a:outerShdw>
                </a:effectLst>
                <a:uLnTx/>
                <a:uFillTx/>
                <a:latin typeface="Arial" pitchFamily="34" charset="0"/>
                <a:ea typeface="+mn-ea"/>
                <a:cs typeface="Arial" pitchFamily="34" charset="0"/>
              </a:rPr>
              <a:t>Defense Strategies for CCPA &amp; Other Cybersecurity litigation</a:t>
            </a:r>
          </a:p>
        </p:txBody>
      </p:sp>
    </p:spTree>
    <p:extLst>
      <p:ext uri="{BB962C8B-B14F-4D97-AF65-F5344CB8AC3E}">
        <p14:creationId xmlns:p14="http://schemas.microsoft.com/office/powerpoint/2010/main" val="2677046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800" dirty="0"/>
              <a:t>How will litigation change under the CPRA?</a:t>
            </a:r>
          </a:p>
        </p:txBody>
      </p:sp>
      <p:sp>
        <p:nvSpPr>
          <p:cNvPr id="3" name="Content Placeholder 2"/>
          <p:cNvSpPr>
            <a:spLocks noGrp="1"/>
          </p:cNvSpPr>
          <p:nvPr>
            <p:ph idx="1"/>
          </p:nvPr>
        </p:nvSpPr>
        <p:spPr>
          <a:xfrm>
            <a:off x="457200" y="609600"/>
            <a:ext cx="8229600" cy="6172200"/>
          </a:xfrm>
        </p:spPr>
        <p:txBody>
          <a:bodyPr>
            <a:normAutofit fontScale="70000" lnSpcReduction="20000"/>
          </a:bodyPr>
          <a:lstStyle/>
          <a:p>
            <a:r>
              <a:rPr lang="en-US" dirty="0"/>
              <a:t>The CPRA was adopted as a ballot initiative in November 2020 and will amend the CCPA litigation section effective January 1, 2023</a:t>
            </a:r>
          </a:p>
          <a:p>
            <a:r>
              <a:rPr lang="en-US" dirty="0"/>
              <a:t>The litigation remedies are largely the same except:</a:t>
            </a:r>
          </a:p>
          <a:p>
            <a:pPr lvl="1"/>
            <a:r>
              <a:rPr lang="en-US" dirty="0"/>
              <a:t>New thresholds for CPRA applicability for a business (and covers sharing)</a:t>
            </a:r>
          </a:p>
          <a:p>
            <a:pPr lvl="1"/>
            <a:r>
              <a:rPr lang="en-US" dirty="0"/>
              <a:t>Expanded to cover anyone whose email address in combination with a password or security question and answer that would permit access to the account was subject to an unauthorized access and exfiltration, theft, or disclosure</a:t>
            </a:r>
          </a:p>
          <a:p>
            <a:pPr lvl="1"/>
            <a:r>
              <a:rPr lang="en-US" dirty="0"/>
              <a:t>The CPRA will apply to businesses engaged in consumer credit collection and reporting</a:t>
            </a:r>
          </a:p>
          <a:p>
            <a:pPr lvl="1"/>
            <a:r>
              <a:rPr lang="en-US" dirty="0"/>
              <a:t>New caveat on what constitutes a cure</a:t>
            </a:r>
          </a:p>
          <a:p>
            <a:pPr lvl="1"/>
            <a:r>
              <a:rPr lang="en-US" dirty="0"/>
              <a:t>Online contract formation</a:t>
            </a:r>
          </a:p>
          <a:p>
            <a:pPr lvl="1"/>
            <a:r>
              <a:rPr lang="en-US" dirty="0"/>
              <a:t>Representative action nonwaiver</a:t>
            </a:r>
          </a:p>
          <a:p>
            <a:r>
              <a:rPr lang="en-US" dirty="0">
                <a:solidFill>
                  <a:srgbClr val="FF0000"/>
                </a:solidFill>
              </a:rPr>
              <a:t>New threshold</a:t>
            </a:r>
            <a:r>
              <a:rPr lang="en-US" dirty="0"/>
              <a:t>: The CPRA applies to businesses with (1) annual gross revenue &gt; $25 M; (2) that buy, sell or receive for commercial purposes personal information of (50,000) </a:t>
            </a:r>
            <a:r>
              <a:rPr lang="en-US" dirty="0">
                <a:solidFill>
                  <a:srgbClr val="FF0000"/>
                </a:solidFill>
              </a:rPr>
              <a:t>100,00</a:t>
            </a:r>
            <a:r>
              <a:rPr lang="en-US" dirty="0"/>
              <a:t> or more consumers, households or devices, and (3) businesses that derive 50% or more of their annual revenue from selling (</a:t>
            </a:r>
            <a:r>
              <a:rPr lang="en-US" dirty="0">
                <a:solidFill>
                  <a:srgbClr val="FF0000"/>
                </a:solidFill>
              </a:rPr>
              <a:t>buying</a:t>
            </a:r>
            <a:r>
              <a:rPr lang="en-US" dirty="0"/>
              <a:t> or </a:t>
            </a:r>
            <a:r>
              <a:rPr lang="en-US" dirty="0">
                <a:solidFill>
                  <a:srgbClr val="FF0000"/>
                </a:solidFill>
              </a:rPr>
              <a:t>sharing</a:t>
            </a:r>
            <a:r>
              <a:rPr lang="en-US" dirty="0"/>
              <a:t>) consumers’ personal information (excludes entities subject to federal regulation)</a:t>
            </a:r>
          </a:p>
          <a:p>
            <a:r>
              <a:rPr lang="en-US" dirty="0"/>
              <a:t>New Civil Code § 1798.150 - implementation and maintenance of reasonable security procedures and practices does not amount to a cure (in response to a 30 day letter)</a:t>
            </a:r>
          </a:p>
          <a:p>
            <a:r>
              <a:rPr lang="en-US" dirty="0"/>
              <a:t>New Civil Code § 1798.140(h) - Consent does not include "acceptance of a general or broad terms of use" that describes "personal information processing along with other, unrelated </a:t>
            </a:r>
            <a:br>
              <a:rPr lang="en-US" dirty="0"/>
            </a:br>
            <a:r>
              <a:rPr lang="en-US" dirty="0"/>
              <a:t>information . . . .“</a:t>
            </a:r>
          </a:p>
          <a:p>
            <a:r>
              <a:rPr lang="en-US" dirty="0"/>
              <a:t>New Civil Code § 1798.192 – prohibits and renders void “a representative action waiver”</a:t>
            </a:r>
          </a:p>
          <a:p>
            <a:endParaRPr lang="en-US" dirty="0"/>
          </a:p>
        </p:txBody>
      </p:sp>
    </p:spTree>
    <p:extLst>
      <p:ext uri="{BB962C8B-B14F-4D97-AF65-F5344CB8AC3E}">
        <p14:creationId xmlns:p14="http://schemas.microsoft.com/office/powerpoint/2010/main" val="98383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1747" name="Rectangle 3"/>
          <p:cNvSpPr>
            <a:spLocks noChangeArrowheads="1"/>
          </p:cNvSpPr>
          <p:nvPr/>
        </p:nvSpPr>
        <p:spPr>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5028868" name="Rectangle 4"/>
          <p:cNvSpPr>
            <a:spLocks noGrp="1" noRot="1" noChangeArrowheads="1"/>
          </p:cNvSpPr>
          <p:nvPr>
            <p:ph type="ctrTitle"/>
          </p:nvPr>
        </p:nvSpPr>
        <p:spPr>
          <a:xfrm>
            <a:off x="38100" y="2133600"/>
            <a:ext cx="9029700" cy="3276600"/>
          </a:xfrm>
          <a:ln>
            <a:solidFill>
              <a:schemeClr val="tx1"/>
            </a:solidFill>
          </a:ln>
        </p:spPr>
        <p:txBody>
          <a:bodyPr lIns="92075" tIns="46038" rIns="92075" bIns="46038">
            <a:normAutofit fontScale="90000"/>
          </a:bodyPr>
          <a:lstStyle/>
          <a:p>
            <a:pPr>
              <a:defRPr/>
            </a:pPr>
            <a:r>
              <a:rPr lang="en-US" sz="6000" dirty="0">
                <a:latin typeface="EngraversGothic BT" pitchFamily="34" charset="0"/>
              </a:rPr>
              <a:t>The ILLINOIS BIOMETRIC INFORMATION PRIVACY ACT</a:t>
            </a:r>
            <a:endParaRPr lang="en-US" sz="2000" dirty="0"/>
          </a:p>
        </p:txBody>
      </p:sp>
      <p:sp>
        <p:nvSpPr>
          <p:cNvPr id="31749" name="Text Box 5"/>
          <p:cNvSpPr txBox="1">
            <a:spLocks noChangeArrowheads="1"/>
          </p:cNvSpPr>
          <p:nvPr/>
        </p:nvSpPr>
        <p:spPr>
          <a:xfrm>
            <a:off x="457200" y="6324600"/>
            <a:ext cx="822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1600" b="1" i="0" u="none" strike="noStrike" kern="1200" cap="none" spc="0" normalizeH="0" baseline="0" noProof="0" dirty="0">
              <a:ln>
                <a:noFill/>
              </a:ln>
              <a:solidFill>
                <a:srgbClr val="1F497D"/>
              </a:solidFill>
              <a:effectLst/>
              <a:uLnTx/>
              <a:uFillTx/>
              <a:latin typeface="HelveticaNeue LT 55 Roman"/>
              <a:ea typeface="+mn-ea"/>
              <a:cs typeface="Arial" pitchFamily="34" charset="0"/>
            </a:endParaRPr>
          </a:p>
        </p:txBody>
      </p:sp>
    </p:spTree>
    <p:extLst>
      <p:ext uri="{BB962C8B-B14F-4D97-AF65-F5344CB8AC3E}">
        <p14:creationId xmlns:p14="http://schemas.microsoft.com/office/powerpoint/2010/main" val="2537067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0" y="533400"/>
            <a:ext cx="9067800" cy="6248400"/>
          </a:xfrm>
        </p:spPr>
        <p:txBody>
          <a:bodyPr>
            <a:noAutofit/>
          </a:bodyPr>
          <a:lstStyle/>
          <a:p>
            <a:pPr>
              <a:lnSpc>
                <a:spcPct val="80000"/>
              </a:lnSpc>
              <a:defRPr/>
            </a:pPr>
            <a:r>
              <a:rPr lang="en-US" sz="2000" dirty="0"/>
              <a:t>I</a:t>
            </a:r>
            <a:r>
              <a:rPr lang="en-US" sz="2000" dirty="0">
                <a:effectLst/>
              </a:rPr>
              <a:t>llinois Biometric Information Privacy Act (BIPA)</a:t>
            </a:r>
          </a:p>
          <a:p>
            <a:pPr lvl="1">
              <a:lnSpc>
                <a:spcPct val="80000"/>
              </a:lnSpc>
              <a:defRPr/>
            </a:pPr>
            <a:r>
              <a:rPr lang="en-US" sz="2000" dirty="0"/>
              <a:t>A private cause of action for "any person aggrieved by a violation" of BIPA</a:t>
            </a:r>
          </a:p>
          <a:p>
            <a:pPr lvl="2">
              <a:lnSpc>
                <a:spcPct val="80000"/>
              </a:lnSpc>
              <a:defRPr/>
            </a:pPr>
            <a:r>
              <a:rPr lang="en-US" i="1" dirty="0"/>
              <a:t>Rosenbach v. Six Flags Entertainment Corp., </a:t>
            </a:r>
            <a:r>
              <a:rPr lang="en-US" dirty="0"/>
              <a:t>129 N.E.3d 1197 (Ill. 2019) (holding that a person need not have sustained actual damage beyond violation of his or her rights under the statute to be </a:t>
            </a:r>
            <a:r>
              <a:rPr lang="en-US" i="1" dirty="0"/>
              <a:t>aggrieved </a:t>
            </a:r>
            <a:r>
              <a:rPr lang="en-US" dirty="0"/>
              <a:t>by a violation)</a:t>
            </a:r>
          </a:p>
          <a:p>
            <a:pPr lvl="1">
              <a:lnSpc>
                <a:spcPct val="80000"/>
              </a:lnSpc>
              <a:defRPr/>
            </a:pPr>
            <a:r>
              <a:rPr lang="en-US" sz="2000" dirty="0"/>
              <a:t>A plaintiff may </a:t>
            </a:r>
            <a:r>
              <a:rPr lang="en-US" sz="2000" dirty="0">
                <a:effectLst/>
              </a:rPr>
              <a:t>recover the greater of (1) actual damages or (2) $1,000 in liquidated damages for negligent violations or $5,000 </a:t>
            </a:r>
            <a:r>
              <a:rPr lang="en-US" sz="2000" dirty="0"/>
              <a:t>if</a:t>
            </a:r>
            <a:r>
              <a:rPr lang="en-US" sz="2000" dirty="0">
                <a:effectLst/>
              </a:rPr>
              <a:t> intentional or reckless </a:t>
            </a:r>
          </a:p>
          <a:p>
            <a:pPr lvl="1">
              <a:lnSpc>
                <a:spcPct val="80000"/>
              </a:lnSpc>
              <a:defRPr/>
            </a:pPr>
            <a:r>
              <a:rPr lang="en-US" sz="2000" dirty="0">
                <a:effectLst/>
              </a:rPr>
              <a:t>The statute also authorizes recovery of attorneys' fees</a:t>
            </a:r>
          </a:p>
          <a:p>
            <a:pPr lvl="1">
              <a:lnSpc>
                <a:spcPct val="80000"/>
              </a:lnSpc>
              <a:defRPr/>
            </a:pPr>
            <a:r>
              <a:rPr lang="en-US" sz="1800" i="1" dirty="0"/>
              <a:t>Cothron v. White Castle System, Inc., </a:t>
            </a:r>
            <a:r>
              <a:rPr lang="en-US" sz="1800" dirty="0"/>
              <a:t>20 F.4th 1156 (7th Cir. 2021) (holding employees had standing to assert a BIPA claim alleging that the employer’s fingerprint-scanning and verification system violated the statute; certifying (to the Illinois Supreme Court) the question of whether a BIPA claim accrues each time a person's biometric identifier is scanned and each time it is transmitted, or only upon the first scan and first transmission)  </a:t>
            </a:r>
          </a:p>
          <a:p>
            <a:pPr lvl="1">
              <a:lnSpc>
                <a:spcPct val="80000"/>
              </a:lnSpc>
              <a:defRPr/>
            </a:pPr>
            <a:r>
              <a:rPr lang="en-US" sz="1800" i="1" dirty="0"/>
              <a:t>Patel v. Facebook</a:t>
            </a:r>
            <a:r>
              <a:rPr lang="en-US" sz="1800" dirty="0"/>
              <a:t>, 932 F.3d 1264</a:t>
            </a:r>
            <a:r>
              <a:rPr lang="en-US" sz="1800" i="1" dirty="0"/>
              <a:t> </a:t>
            </a:r>
            <a:r>
              <a:rPr lang="en-US" sz="1800" dirty="0"/>
              <a:t>(9th Cir. 2019) (affirming certification of a class of Illinois users of Facebook’s website for whom the website created and stored a face template during the relevant time period) (petition for cert. filed Dec. 4, 2019)</a:t>
            </a:r>
          </a:p>
          <a:p>
            <a:pPr lvl="2">
              <a:lnSpc>
                <a:spcPct val="80000"/>
              </a:lnSpc>
              <a:defRPr/>
            </a:pPr>
            <a:endParaRPr lang="en-US" altLang="en-US" sz="1800" i="1" dirty="0"/>
          </a:p>
          <a:p>
            <a:pPr lvl="1"/>
            <a:endParaRPr lang="en-US" altLang="en-US" sz="1600" dirty="0"/>
          </a:p>
          <a:p>
            <a:pPr eaLnBrk="1" hangingPunct="1"/>
            <a:endParaRPr lang="en-US" altLang="en-US" sz="1200" dirty="0"/>
          </a:p>
          <a:p>
            <a:pPr lvl="1"/>
            <a:endParaRPr lang="en-US" altLang="en-US" sz="1400" dirty="0"/>
          </a:p>
        </p:txBody>
      </p:sp>
      <p:sp>
        <p:nvSpPr>
          <p:cNvPr id="4" name="TextBox 3"/>
          <p:cNvSpPr txBox="1"/>
          <p:nvPr/>
        </p:nvSpPr>
        <p:spPr>
          <a:xfrm>
            <a:off x="325437" y="0"/>
            <a:ext cx="8285163" cy="381001"/>
          </a:xfrm>
          <a:prstGeom prst="rect">
            <a:avLst/>
          </a:prstGeom>
          <a:noFill/>
        </p:spPr>
        <p:txBody>
          <a:bodyPr wrap="square" rtlCol="0">
            <a:noAutofit/>
            <a:scene3d>
              <a:camera prst="orthographicFront"/>
              <a:lightRig rig="threePt" dir="t">
                <a:rot lat="0" lon="0" rev="16800000"/>
              </a:lightRig>
            </a:scene3d>
            <a:sp3d>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gradFill>
                  <a:gsLst>
                    <a:gs pos="0">
                      <a:srgbClr val="4F81BD">
                        <a:tint val="73000"/>
                        <a:satMod val="145000"/>
                      </a:srgbClr>
                    </a:gs>
                    <a:gs pos="73000">
                      <a:srgbClr val="4F81BD">
                        <a:tint val="73000"/>
                        <a:satMod val="145000"/>
                      </a:srgbClr>
                    </a:gs>
                    <a:gs pos="100000">
                      <a:srgbClr val="4F81BD">
                        <a:tint val="83000"/>
                        <a:satMod val="143000"/>
                      </a:srgbClr>
                    </a:gs>
                  </a:gsLst>
                  <a:lin ang="4800000" scaled="1"/>
                  <a:tileRect/>
                </a:gradFill>
                <a:effectLst>
                  <a:outerShdw blurRad="114300" dist="114300" dir="2700000" algn="ctr" rotWithShape="0">
                    <a:srgbClr val="000000">
                      <a:alpha val="40000"/>
                    </a:srgbClr>
                  </a:outerShdw>
                </a:effectLst>
                <a:uLnTx/>
                <a:uFillTx/>
                <a:latin typeface="Arial" pitchFamily="34" charset="0"/>
                <a:ea typeface="+mn-ea"/>
                <a:cs typeface="Arial" pitchFamily="34" charset="0"/>
              </a:rPr>
              <a:t>Illinois Biometric Information Privacy Act</a:t>
            </a:r>
          </a:p>
        </p:txBody>
      </p:sp>
    </p:spTree>
    <p:extLst>
      <p:ext uri="{BB962C8B-B14F-4D97-AF65-F5344CB8AC3E}">
        <p14:creationId xmlns:p14="http://schemas.microsoft.com/office/powerpoint/2010/main" val="166326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1747" name="Rectangle 3"/>
          <p:cNvSpPr>
            <a:spLocks noChangeArrowheads="1"/>
          </p:cNvSpPr>
          <p:nvPr/>
        </p:nvSpPr>
        <p:spPr>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5028868" name="Rectangle 4"/>
          <p:cNvSpPr>
            <a:spLocks noGrp="1" noRot="1" noChangeArrowheads="1"/>
          </p:cNvSpPr>
          <p:nvPr>
            <p:ph type="ctrTitle"/>
          </p:nvPr>
        </p:nvSpPr>
        <p:spPr>
          <a:xfrm>
            <a:off x="38100" y="2133600"/>
            <a:ext cx="9029700" cy="3276600"/>
          </a:xfrm>
          <a:ln>
            <a:solidFill>
              <a:schemeClr val="tx1"/>
            </a:solidFill>
          </a:ln>
        </p:spPr>
        <p:txBody>
          <a:bodyPr lIns="92075" tIns="46038" rIns="92075" bIns="46038">
            <a:noAutofit/>
          </a:bodyPr>
          <a:lstStyle/>
          <a:p>
            <a:pPr>
              <a:defRPr/>
            </a:pPr>
            <a:r>
              <a:rPr lang="en-US" sz="7200" dirty="0"/>
              <a:t>ADTECH-RELATED PRIVACY LITIGATION</a:t>
            </a:r>
          </a:p>
        </p:txBody>
      </p:sp>
      <p:sp>
        <p:nvSpPr>
          <p:cNvPr id="31749" name="Text Box 5"/>
          <p:cNvSpPr txBox="1">
            <a:spLocks noChangeArrowheads="1"/>
          </p:cNvSpPr>
          <p:nvPr/>
        </p:nvSpPr>
        <p:spPr>
          <a:xfrm>
            <a:off x="457200" y="6324600"/>
            <a:ext cx="822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1600" b="1" i="0" u="none" strike="noStrike" kern="1200" cap="none" spc="0" normalizeH="0" baseline="0" noProof="0" dirty="0">
              <a:ln>
                <a:noFill/>
              </a:ln>
              <a:solidFill>
                <a:srgbClr val="1F497D"/>
              </a:solidFill>
              <a:effectLst/>
              <a:uLnTx/>
              <a:uFillTx/>
              <a:latin typeface="HelveticaNeue LT 55 Roman"/>
              <a:ea typeface="+mn-ea"/>
              <a:cs typeface="Arial" pitchFamily="34" charset="0"/>
            </a:endParaRPr>
          </a:p>
        </p:txBody>
      </p:sp>
    </p:spTree>
    <p:extLst>
      <p:ext uri="{BB962C8B-B14F-4D97-AF65-F5344CB8AC3E}">
        <p14:creationId xmlns:p14="http://schemas.microsoft.com/office/powerpoint/2010/main" val="2667368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Uigh" typeface="Microsoft Uighur"/>
        <a:font script="Beng" typeface="Vrinda"/>
        <a:font script="Cyrl" typeface="Arial"/>
        <a:font script="Mlym" typeface="Kartika"/>
        <a:font script="Yiii" typeface="Microsoft Yi Baiti"/>
        <a:font script="Cher" typeface="Plantagenet Cherokee"/>
        <a:font script="Orya" typeface="Kalinga"/>
        <a:font script="Geor" typeface="Sylfaen"/>
        <a:font script="Gujr" typeface="Shruti"/>
        <a:font script="Viet" typeface="Tahoma"/>
        <a:font script="Arab" typeface="Tahoma"/>
        <a:font script="Hant" typeface="微軟正黑體"/>
        <a:font script="Telu" typeface="Gautami"/>
        <a:font script="Ethi" typeface="Nyala"/>
        <a:font script="Thai" typeface="FreesiaUPC"/>
        <a:font script="Jpan" typeface="HG丸ｺﾞｼｯｸM-PRO"/>
        <a:font script="Grek" typeface="Arial"/>
        <a:font script="Sinh" typeface="Iskoola Pota"/>
        <a:font script="Deva" typeface="Mangal"/>
        <a:font script="Knda" typeface="Tunga"/>
        <a:font script="Tibt" typeface="Microsoft Himalaya"/>
        <a:font script="Khmr" typeface="DaunPenh"/>
        <a:font script="Taml" typeface="Latha"/>
        <a:font script="Hebr" typeface="Levenim MT"/>
        <a:font script="Laoo" typeface="DokChampa"/>
        <a:font script="Mong" typeface="Mongolian Baiti"/>
        <a:font script="Hans" typeface="黑体"/>
        <a:font script="Guru" typeface="Raavi"/>
        <a:font script="Thaa" typeface="MV Boli"/>
        <a:font script="Cans" typeface="Euphemia"/>
        <a:font script="Hang" typeface="휴먼옛체"/>
        <a:font script="Syrc" typeface="Estrangelo Edessa"/>
      </a:majorFont>
      <a:minorFont>
        <a:latin typeface="Book Antiqua"/>
        <a:ea typeface=""/>
        <a:cs typeface=""/>
        <a:font script="Uigh" typeface="Microsoft Uighur"/>
        <a:font script="Beng" typeface="Vrinda"/>
        <a:font script="Cyrl" typeface="Times New Roman"/>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Thai" typeface="EucrosiaUPC"/>
        <a:font script="Jpan" typeface="HG明朝B"/>
        <a:font script="Grek" typeface="Times New Roman"/>
        <a:font script="Sinh" typeface="Iskoola Pota"/>
        <a:font script="Deva" typeface="Mangal"/>
        <a:font script="Knda" typeface="Tunga"/>
        <a:font script="Tibt" typeface="Microsoft Himalaya"/>
        <a:font script="Khmr" typeface="MoolBoran"/>
        <a:font script="Taml" typeface="Latha"/>
        <a:font script="Hebr" typeface="David"/>
        <a:font script="Laoo" typeface="DokChampa"/>
        <a:font script="Mong" typeface="Mongolian Baiti"/>
        <a:font script="Hans" typeface="宋体"/>
        <a:font script="Guru" typeface="Raavi"/>
        <a:font script="Thaa" typeface="MV Boli"/>
        <a:font script="Cans" typeface="Euphemia"/>
        <a:font script="Hang" typeface="돋움"/>
        <a:font script="Syrc" typeface="Estrangelo Edessa"/>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tileRect/>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tileRect/>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tileRect l="-100000" t="-100000"/>
        </a:gradFill>
        <a:blipFill>
          <a:blip xmlns:r="http://schemas.openxmlformats.org/officeDocument/2006/relationships" r:embed="rId1">
            <a:duotone>
              <a:schemeClr val="phClr">
                <a:shade val="3000"/>
                <a:satMod val="110000"/>
              </a:schemeClr>
              <a:schemeClr val="phClr">
                <a:tint val="60000"/>
                <a:satMod val="42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Uigh" typeface="Microsoft Uighur"/>
        <a:font script="Beng" typeface="Vrinda"/>
        <a:font script="Cyrl" typeface="Arial"/>
        <a:font script="Mlym" typeface="Kartika"/>
        <a:font script="Yiii" typeface="Microsoft Yi Baiti"/>
        <a:font script="Cher" typeface="Plantagenet Cherokee"/>
        <a:font script="Orya" typeface="Kalinga"/>
        <a:font script="Geor" typeface="Sylfaen"/>
        <a:font script="Gujr" typeface="Shruti"/>
        <a:font script="Viet" typeface="Tahoma"/>
        <a:font script="Arab" typeface="Tahoma"/>
        <a:font script="Hant" typeface="微軟正黑體"/>
        <a:font script="Telu" typeface="Gautami"/>
        <a:font script="Ethi" typeface="Nyala"/>
        <a:font script="Thai" typeface="FreesiaUPC"/>
        <a:font script="Jpan" typeface="HG丸ｺﾞｼｯｸM-PRO"/>
        <a:font script="Grek" typeface="Arial"/>
        <a:font script="Sinh" typeface="Iskoola Pota"/>
        <a:font script="Deva" typeface="Mangal"/>
        <a:font script="Knda" typeface="Tunga"/>
        <a:font script="Tibt" typeface="Microsoft Himalaya"/>
        <a:font script="Khmr" typeface="DaunPenh"/>
        <a:font script="Taml" typeface="Latha"/>
        <a:font script="Hebr" typeface="Levenim MT"/>
        <a:font script="Laoo" typeface="DokChampa"/>
        <a:font script="Mong" typeface="Mongolian Baiti"/>
        <a:font script="Hans" typeface="黑体"/>
        <a:font script="Guru" typeface="Raavi"/>
        <a:font script="Thaa" typeface="MV Boli"/>
        <a:font script="Cans" typeface="Euphemia"/>
        <a:font script="Hang" typeface="휴먼옛체"/>
        <a:font script="Syrc" typeface="Estrangelo Edessa"/>
      </a:majorFont>
      <a:minorFont>
        <a:latin typeface="Book Antiqua"/>
        <a:ea typeface=""/>
        <a:cs typeface=""/>
        <a:font script="Uigh" typeface="Microsoft Uighur"/>
        <a:font script="Beng" typeface="Vrinda"/>
        <a:font script="Cyrl" typeface="Times New Roman"/>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Thai" typeface="EucrosiaUPC"/>
        <a:font script="Jpan" typeface="HG明朝B"/>
        <a:font script="Grek" typeface="Times New Roman"/>
        <a:font script="Sinh" typeface="Iskoola Pota"/>
        <a:font script="Deva" typeface="Mangal"/>
        <a:font script="Knda" typeface="Tunga"/>
        <a:font script="Tibt" typeface="Microsoft Himalaya"/>
        <a:font script="Khmr" typeface="MoolBoran"/>
        <a:font script="Taml" typeface="Latha"/>
        <a:font script="Hebr" typeface="David"/>
        <a:font script="Laoo" typeface="DokChampa"/>
        <a:font script="Mong" typeface="Mongolian Baiti"/>
        <a:font script="Hans" typeface="宋体"/>
        <a:font script="Guru" typeface="Raavi"/>
        <a:font script="Thaa" typeface="MV Boli"/>
        <a:font script="Cans" typeface="Euphemia"/>
        <a:font script="Hang" typeface="돋움"/>
        <a:font script="Syrc" typeface="Estrangelo Edessa"/>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tileRect/>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tileRect/>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tileRect l="-100000" t="-100000"/>
        </a:gradFill>
        <a:blipFill>
          <a:blip xmlns:r="http://schemas.openxmlformats.org/officeDocument/2006/relationships" r:embed="rId1">
            <a:duotone>
              <a:schemeClr val="phClr">
                <a:shade val="3000"/>
                <a:satMod val="110000"/>
              </a:schemeClr>
              <a:schemeClr val="phClr">
                <a:tint val="60000"/>
                <a:satMod val="425000"/>
              </a:schemeClr>
            </a:duotone>
          </a:blip>
          <a:srcRect/>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TotalTime>
  <Pages>45</Pages>
  <Words>5754</Words>
  <Application>Microsoft Office PowerPoint</Application>
  <PresentationFormat>On-screen Show (4:3)</PresentationFormat>
  <Paragraphs>269</Paragraphs>
  <Slides>30</Slides>
  <Notes>23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30</vt:i4>
      </vt:variant>
    </vt:vector>
  </HeadingPairs>
  <TitlesOfParts>
    <vt:vector size="43" baseType="lpstr">
      <vt:lpstr>Arial</vt:lpstr>
      <vt:lpstr>Book Antiqua</vt:lpstr>
      <vt:lpstr>EngraversGothic BT</vt:lpstr>
      <vt:lpstr>Georgia</vt:lpstr>
      <vt:lpstr>HelveticaNeue LT 55 Roman</vt:lpstr>
      <vt:lpstr>Lucida Sans</vt:lpstr>
      <vt:lpstr>Noto Sans Symbols</vt:lpstr>
      <vt:lpstr>Times New Roman</vt:lpstr>
      <vt:lpstr>Wingdings</vt:lpstr>
      <vt:lpstr>Wingdings 2</vt:lpstr>
      <vt:lpstr>Wingdings 3</vt:lpstr>
      <vt:lpstr>Apex</vt:lpstr>
      <vt:lpstr>1_Apex</vt:lpstr>
      <vt:lpstr>CPRA and State Law Privacy and Cybersecurity Litigation –  What Litigators and Compliance Lawyers Miss</vt:lpstr>
      <vt:lpstr>PowerPoint Presentation</vt:lpstr>
      <vt:lpstr>PowerPoint Presentation</vt:lpstr>
      <vt:lpstr>The California consumer privacy act (ccpa) &amp; California Privacy Rights and Enforcement Act of 2020 (CPRA)</vt:lpstr>
      <vt:lpstr>PowerPoint Presentation</vt:lpstr>
      <vt:lpstr>How will litigation change under the CPRA?</vt:lpstr>
      <vt:lpstr>The ILLINOIS BIOMETRIC INFORMATION PRIVACY ACT</vt:lpstr>
      <vt:lpstr>PowerPoint Presentation</vt:lpstr>
      <vt:lpstr>ADTECH-RELATED PRIVACY LITIGATION</vt:lpstr>
      <vt:lpstr>PowerPoint Presentation</vt:lpstr>
      <vt:lpstr>PowerPoint Presentation</vt:lpstr>
      <vt:lpstr>SECURITY  BREACH, DATA PRIVACY &amp; AdTech PUTATIVE CLASS ACTION LITIGATION</vt:lpstr>
      <vt:lpstr>Cybersecurity/Data Privacy Class Action Litigation </vt:lpstr>
      <vt:lpstr>PowerPoint Presentation</vt:lpstr>
      <vt:lpstr>PowerPoint Presentation</vt:lpstr>
      <vt:lpstr>ONLINE AND MOBILE CONTRACT FORMATION </vt:lpstr>
      <vt:lpstr>Online and Mobile Contract Formation </vt:lpstr>
      <vt:lpstr>PowerPoint Presentation</vt:lpstr>
      <vt:lpstr>PowerPoint Presentation</vt:lpstr>
      <vt:lpstr>PowerPoint Presentation</vt:lpstr>
      <vt:lpstr>Online and Mobile Contract Formation </vt:lpstr>
      <vt:lpstr>PowerPoint Presentation</vt:lpstr>
      <vt:lpstr>PowerPoint Presentation</vt:lpstr>
      <vt:lpstr>PowerPoint Presentation</vt:lpstr>
      <vt:lpstr>Online and Mobile Contract Formation </vt:lpstr>
      <vt:lpstr>Arbitration &amp; Mass Arbitration of Data Privacy &amp; Cybersecurity Claims </vt:lpstr>
      <vt:lpstr>U.S. Readiness and What To Do if a Regulatory Complaint Comes In </vt:lpstr>
      <vt:lpstr>PowerPoint Presentation</vt:lpstr>
      <vt:lpstr>PowerPoint Presentation</vt:lpstr>
      <vt:lpstr>CPRA and State Law Privacy and Cybersecurity Litigation –  What Litigators and Compliance Lawyers Miss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LAW year in review</dc:title>
  <dc:creator>Ian Ballon</dc:creator>
  <cp:lastModifiedBy>Nelson, Karen (LSS-SV-CP)</cp:lastModifiedBy>
  <cp:revision>338</cp:revision>
  <cp:lastPrinted>2022-03-09T19:39:39Z</cp:lastPrinted>
  <dcterms:created xsi:type="dcterms:W3CDTF">1900-01-01T00:00:00Z</dcterms:created>
  <dcterms:modified xsi:type="dcterms:W3CDTF">2022-11-01T17:07:46Z</dcterms:modified>
</cp:coreProperties>
</file>