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9" r:id="rId2"/>
    <p:sldId id="262" r:id="rId3"/>
    <p:sldId id="260" r:id="rId4"/>
    <p:sldId id="263" r:id="rId5"/>
    <p:sldId id="261" r:id="rId6"/>
    <p:sldId id="264" r:id="rId7"/>
    <p:sldId id="265" r:id="rId8"/>
    <p:sldId id="266" r:id="rId9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1893"/>
    <a:srgbClr val="0C188D"/>
    <a:srgbClr val="0C187B"/>
    <a:srgbClr val="0C186C"/>
    <a:srgbClr val="0C1859"/>
    <a:srgbClr val="101B7F"/>
    <a:srgbClr val="0C1850"/>
    <a:srgbClr val="01187F"/>
    <a:srgbClr val="0C184A"/>
    <a:srgbClr val="0C1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92"/>
    <p:restoredTop sz="94661"/>
  </p:normalViewPr>
  <p:slideViewPr>
    <p:cSldViewPr snapToGrid="0" snapToObjects="1">
      <p:cViewPr varScale="1">
        <p:scale>
          <a:sx n="81" d="100"/>
          <a:sy n="81" d="100"/>
        </p:scale>
        <p:origin x="200" y="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C283E-13CF-4CFE-223E-A398881B2A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403BA9-606D-31D7-F659-B9C77FF5A6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3D0C5-790E-77A5-EB16-4B01176C4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AAF25-F568-CBD6-A19B-3D3AF599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AD8CC-20EF-2A79-875B-A9BA069E1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3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AA97-F4FB-3D81-C5AE-6FD96A1E5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07881-99B1-9501-E0F8-984C2AA37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451CF-2265-EDBF-6F9C-41CD1F5AA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4E73F-5A0A-5C69-4C63-E6305B608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0D25F-98E3-F0CD-2600-1C138B32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894912-ACA3-B849-4A6F-405D960336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37223C-8F65-CE59-2EDA-C3D94634E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61643-A14F-2A51-A3C2-5AAA5D48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8CCED-17AE-56A7-3C67-158C2C151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9EC2C-947A-58A1-CBD8-70DC29353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976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6C788-E691-6CF6-36CB-7491125E8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01081-245E-0A2D-C8C6-BAABE086D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E59B5-02FE-537B-CA01-5CD333EA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61BB4-A62A-37F0-DF7C-5A57E605A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832E0-D368-C75E-7907-54D6846A5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779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D3A9F-B89D-7695-6A74-EA14A7EAD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38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6B65C1-BF0A-493A-15B0-7FFF83BCD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82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82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82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D4EFE-828E-F25B-036A-BFE82F447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87F90-A5B5-7E61-A133-6296E9B4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90025-61BE-C6FB-F2C0-70C22B627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928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21C24-2C58-7371-B070-26CA6B8AC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09097-5BBF-127C-C3EA-5AA8C30897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3B6DC7-1E89-4E49-4499-5C7544874E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0414F-CF06-68E7-C996-8DCE7A617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B7233E-B4CE-A5D8-5273-3337F0C14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2E883-2E71-A810-70AF-1674919AA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17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1FB44-ECAF-0DF0-39BD-B50A052A6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98A19-5954-C81C-42AA-DDA0C5661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EA9FF4-3BA8-EB24-2FF0-4A88A3D34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6DAF97-8B66-7812-A0FB-496A592CF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04ECCA-B3DE-D633-86C8-58C2C6C948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BE41DB-B238-1375-449B-FF00985D5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5706D2-91A0-4DBE-170D-E2EC9596B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C54E05-79DA-6A45-4508-EBEC62F0D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CFFAB-ACB5-39E6-DD73-A744181C2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6EA71A-2713-0D75-EB14-B8FC10456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36C38F-0909-4E07-B3E0-8367B3213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A44C68-E716-6D01-537D-1CFB4F7FA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6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2444C4-1A11-1A1A-2249-22B983BB6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69CDC7-07BB-80A9-F5CB-05EC52190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1E149B-4271-3923-C602-95AE8A1DD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1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8EE47-FFD0-2797-C77F-AF772594A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7CF96-642D-DA27-A958-ABC5DAB86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A17E23-4283-D4E5-1F3A-FF673196BD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D25859-9CC7-7759-2FBE-DDA0146BA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00FD8E-5158-29E8-8840-C3B0C73FF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C5042A-FE84-CF1A-3DB5-0FBB2B661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17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41F16-F96C-566B-1233-756CCEB82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DE37D8-A254-2AF1-FF95-223843792D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68212-D93D-9C96-9E28-6B5C27C7F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3A1DD9-0612-2134-5A53-E12DF0DF1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AED00-AD99-C9C3-D5A6-8657BC14C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5951DD-5B4F-2A7A-57C2-B4F2A5580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5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E95A73-1AD4-8016-0E78-BF7FA8619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D926B-5283-114D-7E67-63B355C72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DBAB2-96CE-8B5F-BB65-24A54164A6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09400-7130-440D-4C59-BB11797BDC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0EFBC-C438-41EB-6546-9D82B86E2E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0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18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F0175A-8FDD-7181-98B8-35F70ADC5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B43CFE8-E9A1-42B7-3CE6-5227A11B5F0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62688"/>
            <a:ext cx="12204152" cy="259531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011E305-5349-48A0-82DA-0CCB9C1620CA}"/>
              </a:ext>
            </a:extLst>
          </p:cNvPr>
          <p:cNvSpPr txBox="1"/>
          <p:nvPr/>
        </p:nvSpPr>
        <p:spPr>
          <a:xfrm>
            <a:off x="4678090" y="1536174"/>
            <a:ext cx="6091510" cy="4524315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rPr lang="en-US" sz="48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Privacy </a:t>
            </a:r>
            <a:r>
              <a:rPr lang="en-US" sz="4800" b="1" dirty="0">
                <a:solidFill>
                  <a:srgbClr val="00B0F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+</a:t>
            </a:r>
            <a:r>
              <a:rPr lang="en-US" sz="48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  <a:p>
            <a:pPr>
              <a:defRPr sz="3200" b="1">
                <a:solidFill>
                  <a:srgbClr val="FFFFFF"/>
                </a:solidFill>
              </a:defRPr>
            </a:pPr>
            <a:r>
              <a:rPr lang="en-US" sz="48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Security </a:t>
            </a:r>
          </a:p>
          <a:p>
            <a:pPr>
              <a:defRPr sz="3200" b="1">
                <a:solidFill>
                  <a:srgbClr val="FFFFFF"/>
                </a:solidFill>
              </a:defRPr>
            </a:pPr>
            <a:r>
              <a:rPr lang="en-US" sz="4800" b="1" dirty="0">
                <a:solidFill>
                  <a:srgbClr val="00B0F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Forum</a:t>
            </a:r>
          </a:p>
          <a:p>
            <a:pPr>
              <a:defRPr sz="3200" b="1">
                <a:solidFill>
                  <a:srgbClr val="FFFFFF"/>
                </a:solidFill>
              </a:defRPr>
            </a:pPr>
            <a:endParaRPr lang="en-US" sz="4800" b="1" dirty="0">
              <a:solidFill>
                <a:srgbClr val="00B0F0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 sz="3200" b="1">
                <a:solidFill>
                  <a:srgbClr val="FFFFFF"/>
                </a:solidFill>
              </a:defRPr>
            </a:pPr>
            <a:r>
              <a:rPr lang="en-US" sz="2400" dirty="0">
                <a:solidFill>
                  <a:srgbClr val="00B0F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Session:</a:t>
            </a:r>
          </a:p>
          <a:p>
            <a:pPr>
              <a:defRPr sz="3200" b="1">
                <a:solidFill>
                  <a:srgbClr val="FFFFFF"/>
                </a:solidFill>
              </a:defRPr>
            </a:pPr>
            <a:r>
              <a:rPr lang="en-US" sz="2400" dirty="0">
                <a:solidFill>
                  <a:srgbClr val="00B0F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Privacy, Priorities, and Persuasion</a:t>
            </a:r>
          </a:p>
          <a:p>
            <a:r>
              <a:rPr lang="en-US" u="sng" dirty="0"/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E6843EC-6DEA-D9DE-D91B-B33904611A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820" y="6234609"/>
            <a:ext cx="936913" cy="32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408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AB9EEB-1010-79FA-2F22-1F9506228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3356AB2-DBC2-37E3-E75D-221DD43CE46A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62688"/>
            <a:ext cx="12204152" cy="259531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E66EA75-3132-1D1A-2549-9AA4F4622F6D}"/>
              </a:ext>
            </a:extLst>
          </p:cNvPr>
          <p:cNvSpPr/>
          <p:nvPr/>
        </p:nvSpPr>
        <p:spPr>
          <a:xfrm>
            <a:off x="0" y="4262688"/>
            <a:ext cx="12204152" cy="2595312"/>
          </a:xfrm>
          <a:prstGeom prst="rect">
            <a:avLst/>
          </a:prstGeom>
          <a:solidFill>
            <a:schemeClr val="tx2">
              <a:lumMod val="25000"/>
              <a:lumOff val="75000"/>
              <a:alpha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ACD361-CE13-9684-3732-622C12FC62BD}"/>
              </a:ext>
            </a:extLst>
          </p:cNvPr>
          <p:cNvSpPr txBox="1"/>
          <p:nvPr/>
        </p:nvSpPr>
        <p:spPr>
          <a:xfrm>
            <a:off x="4678090" y="1536174"/>
            <a:ext cx="6091510" cy="452431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rPr lang="en-US" sz="4800" b="1" dirty="0">
                <a:solidFill>
                  <a:srgbClr val="01189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Privacy + </a:t>
            </a:r>
          </a:p>
          <a:p>
            <a:pPr>
              <a:defRPr sz="3200" b="1">
                <a:solidFill>
                  <a:srgbClr val="FFFFFF"/>
                </a:solidFill>
              </a:defRPr>
            </a:pPr>
            <a:r>
              <a:rPr lang="en-US" sz="4800" b="1" dirty="0">
                <a:solidFill>
                  <a:srgbClr val="01189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Security </a:t>
            </a:r>
          </a:p>
          <a:p>
            <a:pPr>
              <a:defRPr sz="3200" b="1">
                <a:solidFill>
                  <a:srgbClr val="FFFFFF"/>
                </a:solidFill>
              </a:defRPr>
            </a:pPr>
            <a:r>
              <a:rPr lang="en-US" sz="4800" b="1" dirty="0">
                <a:solidFill>
                  <a:srgbClr val="01189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Forum</a:t>
            </a:r>
          </a:p>
          <a:p>
            <a:pPr>
              <a:defRPr sz="3200" b="1">
                <a:solidFill>
                  <a:srgbClr val="FFFFFF"/>
                </a:solidFill>
              </a:defRPr>
            </a:pPr>
            <a:endParaRPr lang="en-US" sz="4800" b="1" dirty="0">
              <a:solidFill>
                <a:srgbClr val="00B0F0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 sz="3200" b="1">
                <a:solidFill>
                  <a:srgbClr val="FFFFFF"/>
                </a:solidFill>
              </a:defRPr>
            </a:pPr>
            <a:r>
              <a:rPr lang="en-US" sz="2400" dirty="0">
                <a:solidFill>
                  <a:srgbClr val="011893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Session:</a:t>
            </a:r>
          </a:p>
          <a:p>
            <a:pPr>
              <a:defRPr sz="3200" b="1">
                <a:solidFill>
                  <a:srgbClr val="FFFFFF"/>
                </a:solidFill>
              </a:defRPr>
            </a:pPr>
            <a:r>
              <a:rPr lang="en-US" sz="2400" dirty="0">
                <a:solidFill>
                  <a:srgbClr val="011893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Privacy, Priorities, and Persuasion</a:t>
            </a:r>
          </a:p>
          <a:p>
            <a:r>
              <a:rPr lang="en-US" u="sng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F5E54E-8784-F835-81C4-456F3DAFBF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72" y="6211332"/>
            <a:ext cx="1141411" cy="393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11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18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5FC16F-574C-AD8C-C2F0-4CEA1CFD8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AF479EAA-ECB2-55CC-5D84-F1B0B13E9B5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62688"/>
            <a:ext cx="12204152" cy="259531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E0490D8-55C5-F1C5-713E-03DB63FE0FF1}"/>
              </a:ext>
            </a:extLst>
          </p:cNvPr>
          <p:cNvSpPr txBox="1"/>
          <p:nvPr/>
        </p:nvSpPr>
        <p:spPr>
          <a:xfrm>
            <a:off x="868586" y="3953692"/>
            <a:ext cx="2489982" cy="2023776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/>
              <a:t>Jane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0B0F0"/>
                </a:solidFill>
              </a:rPr>
              <a:t>Chief Privacy Officer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 err="1"/>
              <a:t>Cloudscale</a:t>
            </a:r>
            <a:r>
              <a:rPr lang="en-US" sz="1600" dirty="0"/>
              <a:t> Inc.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104CD5D-57AF-9809-5155-7705EF45FBAD}"/>
              </a:ext>
            </a:extLst>
          </p:cNvPr>
          <p:cNvSpPr txBox="1"/>
          <p:nvPr/>
        </p:nvSpPr>
        <p:spPr>
          <a:xfrm>
            <a:off x="8804276" y="1509900"/>
            <a:ext cx="2489982" cy="2277547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2563DD-EACF-6CF1-B794-2033A5563DCB}"/>
              </a:ext>
            </a:extLst>
          </p:cNvPr>
          <p:cNvSpPr txBox="1"/>
          <p:nvPr/>
        </p:nvSpPr>
        <p:spPr>
          <a:xfrm>
            <a:off x="3510968" y="3952015"/>
            <a:ext cx="2489982" cy="2023776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/>
              <a:t>John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0B0F0"/>
                </a:solidFill>
              </a:rPr>
              <a:t>Chief Privacy Officer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 err="1"/>
              <a:t>Cloudscale</a:t>
            </a:r>
            <a:r>
              <a:rPr lang="en-US" sz="1600" dirty="0"/>
              <a:t> Inc.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F9C5EDF-5D70-BF3D-7213-59929ED4BCF4}"/>
              </a:ext>
            </a:extLst>
          </p:cNvPr>
          <p:cNvSpPr txBox="1"/>
          <p:nvPr/>
        </p:nvSpPr>
        <p:spPr>
          <a:xfrm>
            <a:off x="8804276" y="3952014"/>
            <a:ext cx="2489982" cy="2023777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/>
              <a:t>Jenn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0B0F0"/>
                </a:solidFill>
              </a:rPr>
              <a:t>Chief Privacy Officer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 err="1"/>
              <a:t>Cloudscale</a:t>
            </a:r>
            <a:r>
              <a:rPr lang="en-US" sz="1600" dirty="0"/>
              <a:t> Inc.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1881F6-DBB5-DABD-25E7-3AA10E9E37C5}"/>
              </a:ext>
            </a:extLst>
          </p:cNvPr>
          <p:cNvSpPr txBox="1"/>
          <p:nvPr/>
        </p:nvSpPr>
        <p:spPr>
          <a:xfrm>
            <a:off x="6153350" y="3952014"/>
            <a:ext cx="2489982" cy="2023777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/>
              <a:t>Mark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0B0F0"/>
                </a:solidFill>
              </a:rPr>
              <a:t>Chief Privacy Officer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 err="1"/>
              <a:t>Cloudscale</a:t>
            </a:r>
            <a:r>
              <a:rPr lang="en-US" sz="1600" dirty="0"/>
              <a:t> Inc.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374C0C2-7C50-7F36-2051-12BBF64DBD7E}"/>
              </a:ext>
            </a:extLst>
          </p:cNvPr>
          <p:cNvSpPr txBox="1"/>
          <p:nvPr/>
        </p:nvSpPr>
        <p:spPr>
          <a:xfrm>
            <a:off x="6153350" y="1509899"/>
            <a:ext cx="2489982" cy="2277547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425B9A5-A600-13D9-3399-5D4F7A036C88}"/>
              </a:ext>
            </a:extLst>
          </p:cNvPr>
          <p:cNvSpPr txBox="1"/>
          <p:nvPr/>
        </p:nvSpPr>
        <p:spPr>
          <a:xfrm>
            <a:off x="3510968" y="1509899"/>
            <a:ext cx="2489982" cy="2277547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3A09D6-4899-0BD8-9253-CF8A28FFDCBC}"/>
              </a:ext>
            </a:extLst>
          </p:cNvPr>
          <p:cNvSpPr txBox="1"/>
          <p:nvPr/>
        </p:nvSpPr>
        <p:spPr>
          <a:xfrm>
            <a:off x="868586" y="1509899"/>
            <a:ext cx="2489982" cy="2277547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A665F78-F2D2-3B1E-DDB9-CBC4E7DB33C5}"/>
              </a:ext>
            </a:extLst>
          </p:cNvPr>
          <p:cNvSpPr txBox="1"/>
          <p:nvPr/>
        </p:nvSpPr>
        <p:spPr>
          <a:xfrm>
            <a:off x="894565" y="696540"/>
            <a:ext cx="10399693" cy="647114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182880" rIns="274320" bIns="182880">
            <a:no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rPr lang="en-US" sz="20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Speakers</a:t>
            </a:r>
            <a:r>
              <a:rPr lang="en-US" sz="2000" b="1" dirty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: </a:t>
            </a:r>
            <a:r>
              <a:rPr lang="en-US" sz="2000" b="1" dirty="0">
                <a:solidFill>
                  <a:srgbClr val="00B0F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Session Title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D57E5A4-6BEB-C87C-9C63-FE44C5441E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6643" y="2137527"/>
            <a:ext cx="1489245" cy="169017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07FED74-59EA-633F-0CC5-BEB89E0C09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0997" y="2087683"/>
            <a:ext cx="1505827" cy="170899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B6CCEA2-DC36-BF2B-5DCF-781AF3C46A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030" y="2078449"/>
            <a:ext cx="1533167" cy="174002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293C4A0-E5C8-85EF-402A-83C91827D7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6352" y="2087681"/>
            <a:ext cx="1505829" cy="170899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6031862-1F6E-BBFD-D60C-4A9DB29BAC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820" y="6234609"/>
            <a:ext cx="936913" cy="32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367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3CD9A5-9970-A3A1-0887-EEFE1DE16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DEA1979F-B8E2-650B-850D-C7F51A0C5BD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62688"/>
            <a:ext cx="12204152" cy="259531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4C4F568-B175-BD80-33C3-A2FD1B1284DA}"/>
              </a:ext>
            </a:extLst>
          </p:cNvPr>
          <p:cNvSpPr txBox="1"/>
          <p:nvPr/>
        </p:nvSpPr>
        <p:spPr>
          <a:xfrm>
            <a:off x="8804276" y="1509900"/>
            <a:ext cx="2489982" cy="227754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1A538AB-89EF-CA7F-DC91-3649CD1D911C}"/>
              </a:ext>
            </a:extLst>
          </p:cNvPr>
          <p:cNvSpPr txBox="1"/>
          <p:nvPr/>
        </p:nvSpPr>
        <p:spPr>
          <a:xfrm>
            <a:off x="6153350" y="1509899"/>
            <a:ext cx="2489982" cy="227754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9CC506F-4E09-04AF-65E1-3AA5EF98576E}"/>
              </a:ext>
            </a:extLst>
          </p:cNvPr>
          <p:cNvSpPr txBox="1"/>
          <p:nvPr/>
        </p:nvSpPr>
        <p:spPr>
          <a:xfrm>
            <a:off x="3510968" y="1509899"/>
            <a:ext cx="2489982" cy="227754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91CA85-2982-3DFF-A331-7F2AAE362FF9}"/>
              </a:ext>
            </a:extLst>
          </p:cNvPr>
          <p:cNvSpPr txBox="1"/>
          <p:nvPr/>
        </p:nvSpPr>
        <p:spPr>
          <a:xfrm>
            <a:off x="868586" y="1509899"/>
            <a:ext cx="2489982" cy="227754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24834F-BADD-854C-A472-37CB10BA03D2}"/>
              </a:ext>
            </a:extLst>
          </p:cNvPr>
          <p:cNvSpPr txBox="1"/>
          <p:nvPr/>
        </p:nvSpPr>
        <p:spPr>
          <a:xfrm>
            <a:off x="894565" y="696540"/>
            <a:ext cx="10399693" cy="64711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182880" rIns="274320" bIns="182880">
            <a:no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rPr lang="en-US" sz="2000" b="1" dirty="0">
                <a:solidFill>
                  <a:srgbClr val="01189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Speakers: Session Title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244D4E-C65F-3028-C203-24EB7EA7112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262687"/>
            <a:ext cx="12204152" cy="2595312"/>
          </a:xfrm>
          <a:prstGeom prst="rect">
            <a:avLst/>
          </a:prstGeom>
          <a:solidFill>
            <a:schemeClr val="tx2">
              <a:lumMod val="25000"/>
              <a:lumOff val="75000"/>
              <a:alpha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833057-15C0-0F32-139A-7722A8D6AD32}"/>
              </a:ext>
            </a:extLst>
          </p:cNvPr>
          <p:cNvSpPr txBox="1"/>
          <p:nvPr/>
        </p:nvSpPr>
        <p:spPr>
          <a:xfrm>
            <a:off x="868586" y="3953691"/>
            <a:ext cx="2489982" cy="200481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>
                <a:solidFill>
                  <a:srgbClr val="011893"/>
                </a:solidFill>
              </a:rPr>
              <a:t>Jane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Chief Privacy Officer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 err="1">
                <a:solidFill>
                  <a:srgbClr val="011893"/>
                </a:solidFill>
              </a:rPr>
              <a:t>Cloudscale</a:t>
            </a:r>
            <a:r>
              <a:rPr lang="en-US" sz="1600" dirty="0">
                <a:solidFill>
                  <a:srgbClr val="011893"/>
                </a:solidFill>
              </a:rPr>
              <a:t> Inc.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A51075-3DB3-F7C1-9063-DA4349D95D01}"/>
              </a:ext>
            </a:extLst>
          </p:cNvPr>
          <p:cNvSpPr txBox="1"/>
          <p:nvPr/>
        </p:nvSpPr>
        <p:spPr>
          <a:xfrm>
            <a:off x="3510968" y="3952015"/>
            <a:ext cx="2489982" cy="2004816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>
                <a:solidFill>
                  <a:srgbClr val="011893"/>
                </a:solidFill>
              </a:rPr>
              <a:t>John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Chief Privacy Officer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 err="1">
                <a:solidFill>
                  <a:srgbClr val="011893"/>
                </a:solidFill>
              </a:rPr>
              <a:t>Cloudscale</a:t>
            </a:r>
            <a:r>
              <a:rPr lang="en-US" sz="1600" dirty="0">
                <a:solidFill>
                  <a:srgbClr val="011893"/>
                </a:solidFill>
              </a:rPr>
              <a:t> Inc.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FFD15B-68DF-8EFF-3999-30DCE5B343AB}"/>
              </a:ext>
            </a:extLst>
          </p:cNvPr>
          <p:cNvSpPr txBox="1"/>
          <p:nvPr/>
        </p:nvSpPr>
        <p:spPr>
          <a:xfrm>
            <a:off x="6153350" y="3952014"/>
            <a:ext cx="2489982" cy="200481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>
                <a:solidFill>
                  <a:srgbClr val="011893"/>
                </a:solidFill>
              </a:rPr>
              <a:t>Mark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Chief Privacy Officer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 err="1">
                <a:solidFill>
                  <a:srgbClr val="011893"/>
                </a:solidFill>
              </a:rPr>
              <a:t>Cloudscale</a:t>
            </a:r>
            <a:r>
              <a:rPr lang="en-US" sz="1600" dirty="0">
                <a:solidFill>
                  <a:srgbClr val="011893"/>
                </a:solidFill>
              </a:rPr>
              <a:t> Inc.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244908E-D80D-6BAD-C659-C77F1E8A4D50}"/>
              </a:ext>
            </a:extLst>
          </p:cNvPr>
          <p:cNvSpPr txBox="1"/>
          <p:nvPr/>
        </p:nvSpPr>
        <p:spPr>
          <a:xfrm>
            <a:off x="8804276" y="3952014"/>
            <a:ext cx="2489982" cy="200481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>
                <a:solidFill>
                  <a:srgbClr val="011893"/>
                </a:solidFill>
              </a:rPr>
              <a:t>Jenn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Chief Privacy Officer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 err="1">
                <a:solidFill>
                  <a:srgbClr val="011893"/>
                </a:solidFill>
              </a:rPr>
              <a:t>Cloudscale</a:t>
            </a:r>
            <a:r>
              <a:rPr lang="en-US" sz="1600" dirty="0">
                <a:solidFill>
                  <a:srgbClr val="011893"/>
                </a:solidFill>
              </a:rPr>
              <a:t> Inc.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C6AE05-BCF9-DFF9-EC1D-2C7A8AD758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72" y="6211332"/>
            <a:ext cx="1141411" cy="39384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1F66CFC-3158-B66D-BE24-247BEABED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4277" y="2078449"/>
            <a:ext cx="1498600" cy="1701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FFB2CB-C06E-D797-24B5-566B8A0193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0873" y="2167931"/>
            <a:ext cx="1498600" cy="17018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11DE063-BBC1-E470-5C17-89D9B4273D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9041" y="2055086"/>
            <a:ext cx="1498600" cy="1701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6DF7D96-C5EF-F3F7-0F36-4A42F095C5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72058" y="2055086"/>
            <a:ext cx="1498600" cy="170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034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18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892312-E5BE-6DA0-2ECB-FD48C6331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ADD4F608-1F9C-5622-8898-D1F9CCDF8DF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62688"/>
            <a:ext cx="12204152" cy="259531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458E7A6-EAE1-2A06-BFE1-C3DA7B764D91}"/>
              </a:ext>
            </a:extLst>
          </p:cNvPr>
          <p:cNvSpPr txBox="1"/>
          <p:nvPr/>
        </p:nvSpPr>
        <p:spPr>
          <a:xfrm>
            <a:off x="894565" y="696540"/>
            <a:ext cx="10399693" cy="647114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182880" rIns="274320" bIns="182880">
            <a:no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rPr lang="en-US" sz="20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Session: </a:t>
            </a:r>
            <a:r>
              <a:rPr lang="en-US" sz="2000" dirty="0">
                <a:solidFill>
                  <a:srgbClr val="00B0F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Privacy, Priorities, and Persuasion</a:t>
            </a:r>
          </a:p>
          <a:p>
            <a:pPr algn="ctr">
              <a:defRPr sz="3200" b="1">
                <a:solidFill>
                  <a:srgbClr val="FFFFFF"/>
                </a:solidFill>
              </a:defRPr>
            </a:pPr>
            <a:endParaRPr lang="en-US" sz="2000" b="1" dirty="0">
              <a:solidFill>
                <a:srgbClr val="00B0F0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6BC795-CD8F-F77B-78CE-94468BA0E405}"/>
              </a:ext>
            </a:extLst>
          </p:cNvPr>
          <p:cNvSpPr txBox="1"/>
          <p:nvPr/>
        </p:nvSpPr>
        <p:spPr>
          <a:xfrm>
            <a:off x="6200775" y="1531664"/>
            <a:ext cx="5093483" cy="4445804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/>
              <a:t>Title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0B0F0"/>
                </a:solidFill>
              </a:rPr>
              <a:t>Subtitle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/>
              <a:t>Body Text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EFEC1B-4EF8-0611-C109-26174F768A4D}"/>
              </a:ext>
            </a:extLst>
          </p:cNvPr>
          <p:cNvSpPr txBox="1"/>
          <p:nvPr/>
        </p:nvSpPr>
        <p:spPr>
          <a:xfrm>
            <a:off x="894567" y="1531664"/>
            <a:ext cx="5142895" cy="4445803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rPr lang="en-US" sz="2000" dirty="0">
                <a:solidFill>
                  <a:srgbClr val="00B0F0"/>
                </a:solidFill>
              </a:rPr>
              <a:t>Session Agenda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400" dirty="0"/>
              <a:t>• Opening remarks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400" dirty="0"/>
              <a:t>• Speaker perspectives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400" dirty="0"/>
              <a:t>• Moderated discussion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400" dirty="0"/>
              <a:t>• Audience Q&amp;A</a:t>
            </a: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DA8F4C7-CCC8-8004-6365-01C1938DC9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820" y="6234609"/>
            <a:ext cx="936913" cy="32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003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A8E18E-DB98-E689-42A7-053F91129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151DBAE9-93B9-3376-47DA-AC9BD0615E1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62688"/>
            <a:ext cx="12204152" cy="259531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88E351C5-A3A2-F191-A08F-089F88B0AA1D}"/>
              </a:ext>
            </a:extLst>
          </p:cNvPr>
          <p:cNvSpPr txBox="1"/>
          <p:nvPr/>
        </p:nvSpPr>
        <p:spPr>
          <a:xfrm>
            <a:off x="894565" y="696540"/>
            <a:ext cx="10399693" cy="64711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182880" rIns="274320" bIns="182880">
            <a:no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rPr lang="en-US" sz="2000" b="1" dirty="0">
                <a:solidFill>
                  <a:srgbClr val="01189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Session: </a:t>
            </a:r>
            <a:r>
              <a:rPr lang="en-US" sz="2000" dirty="0">
                <a:solidFill>
                  <a:srgbClr val="011893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Privacy, Priorities, and Persuasion</a:t>
            </a:r>
          </a:p>
          <a:p>
            <a:pPr algn="ctr">
              <a:defRPr sz="3200" b="1">
                <a:solidFill>
                  <a:srgbClr val="FFFFFF"/>
                </a:solidFill>
              </a:defRPr>
            </a:pPr>
            <a:endParaRPr lang="en-US" sz="2000" b="1" dirty="0">
              <a:solidFill>
                <a:srgbClr val="00B0F0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E3D7D6-3055-00C9-BE4C-74C04762287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262688"/>
            <a:ext cx="12204152" cy="2595312"/>
          </a:xfrm>
          <a:prstGeom prst="rect">
            <a:avLst/>
          </a:prstGeom>
          <a:solidFill>
            <a:schemeClr val="tx2">
              <a:lumMod val="25000"/>
              <a:lumOff val="75000"/>
              <a:alpha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F02DF7-01D0-6A6F-E993-2586E4A81AAB}"/>
              </a:ext>
            </a:extLst>
          </p:cNvPr>
          <p:cNvSpPr txBox="1"/>
          <p:nvPr/>
        </p:nvSpPr>
        <p:spPr>
          <a:xfrm>
            <a:off x="894567" y="1531664"/>
            <a:ext cx="5142895" cy="4426841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rPr lang="en-US" sz="2000" dirty="0">
                <a:solidFill>
                  <a:srgbClr val="011893"/>
                </a:solidFill>
              </a:rPr>
              <a:t>Session Agenda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400" dirty="0">
                <a:solidFill>
                  <a:srgbClr val="011893"/>
                </a:solidFill>
              </a:rPr>
              <a:t>• Opening remarks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400" dirty="0">
                <a:solidFill>
                  <a:srgbClr val="011893"/>
                </a:solidFill>
              </a:rPr>
              <a:t>• Speaker perspectives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400" dirty="0">
                <a:solidFill>
                  <a:srgbClr val="011893"/>
                </a:solidFill>
              </a:rPr>
              <a:t>• Moderated discussion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400" dirty="0">
                <a:solidFill>
                  <a:srgbClr val="011893"/>
                </a:solidFill>
              </a:rPr>
              <a:t>• Audience Q&amp;A</a:t>
            </a:r>
            <a:endParaRPr lang="en-US" dirty="0">
              <a:solidFill>
                <a:srgbClr val="011893"/>
              </a:solidFill>
            </a:endParaRP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02AE7-CC37-9FE2-C3EB-DE12F0A66BB0}"/>
              </a:ext>
            </a:extLst>
          </p:cNvPr>
          <p:cNvSpPr txBox="1"/>
          <p:nvPr/>
        </p:nvSpPr>
        <p:spPr>
          <a:xfrm>
            <a:off x="6200775" y="1531663"/>
            <a:ext cx="5093483" cy="4426841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>
                <a:solidFill>
                  <a:srgbClr val="011893"/>
                </a:solidFill>
              </a:rPr>
              <a:t>Title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Subtitle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Body Text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9F3E6E-A4D0-E1CF-772B-C8A46284B9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72" y="6211332"/>
            <a:ext cx="1141411" cy="393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045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18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33095D-B8E0-BDC0-6BA3-4D43A4D38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8267F95C-0117-01A3-C465-918EA2A5B31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62688"/>
            <a:ext cx="12204152" cy="259531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D19E985-446C-E718-6A8D-9ECC503A1AD8}"/>
              </a:ext>
            </a:extLst>
          </p:cNvPr>
          <p:cNvSpPr txBox="1"/>
          <p:nvPr/>
        </p:nvSpPr>
        <p:spPr>
          <a:xfrm>
            <a:off x="6094411" y="3837714"/>
            <a:ext cx="2489982" cy="2023777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/>
              <a:t>Jenn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0B0F0"/>
                </a:solidFill>
              </a:rPr>
              <a:t>Organization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chemeClr val="bg1"/>
                </a:solidFill>
              </a:rPr>
              <a:t>Email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A86EC5-311A-0959-A5CE-7230BD4496E3}"/>
              </a:ext>
            </a:extLst>
          </p:cNvPr>
          <p:cNvSpPr txBox="1"/>
          <p:nvPr/>
        </p:nvSpPr>
        <p:spPr>
          <a:xfrm>
            <a:off x="3463196" y="3837714"/>
            <a:ext cx="2489982" cy="2023777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/>
              <a:t>Mark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0B0F0"/>
                </a:solidFill>
              </a:rPr>
              <a:t>Organization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chemeClr val="bg1"/>
                </a:solidFill>
              </a:rPr>
              <a:t>Email</a:t>
            </a:r>
            <a:endParaRPr lang="en-US" sz="1600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400EB5-E528-C92C-31FF-675481445D67}"/>
              </a:ext>
            </a:extLst>
          </p:cNvPr>
          <p:cNvSpPr txBox="1"/>
          <p:nvPr/>
        </p:nvSpPr>
        <p:spPr>
          <a:xfrm>
            <a:off x="894565" y="696540"/>
            <a:ext cx="10399693" cy="647114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182880" rIns="274320" bIns="182880">
            <a:no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rPr lang="en-US" sz="20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Stay in touch</a:t>
            </a:r>
            <a:r>
              <a:rPr lang="en-US" sz="2000" b="1" dirty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: </a:t>
            </a:r>
            <a:r>
              <a:rPr lang="en-US" sz="2000" b="1" dirty="0">
                <a:solidFill>
                  <a:srgbClr val="00B0F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Continue the conversation with us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D3F89659-11B2-F040-95D2-A98453DC39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820" y="6234609"/>
            <a:ext cx="936913" cy="3231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CC239C7-7DB6-D8C4-500C-533B801C9CE4}"/>
              </a:ext>
            </a:extLst>
          </p:cNvPr>
          <p:cNvSpPr txBox="1"/>
          <p:nvPr/>
        </p:nvSpPr>
        <p:spPr>
          <a:xfrm>
            <a:off x="6094411" y="1578794"/>
            <a:ext cx="2489982" cy="2023777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/>
              <a:t>Jenn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0B0F0"/>
                </a:solidFill>
              </a:rPr>
              <a:t>Organization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chemeClr val="bg1"/>
                </a:solidFill>
              </a:rPr>
              <a:t>Email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397055-2054-8A8D-57CD-1BBD7357F486}"/>
              </a:ext>
            </a:extLst>
          </p:cNvPr>
          <p:cNvSpPr txBox="1"/>
          <p:nvPr/>
        </p:nvSpPr>
        <p:spPr>
          <a:xfrm>
            <a:off x="3463196" y="1578795"/>
            <a:ext cx="2489982" cy="2023777"/>
          </a:xfrm>
          <a:prstGeom prst="rect">
            <a:avLst/>
          </a:prstGeom>
          <a:solidFill>
            <a:srgbClr val="0C188D"/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/>
              <a:t>Jenn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0B0F0"/>
                </a:solidFill>
              </a:rPr>
              <a:t>Organization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chemeClr val="bg1"/>
                </a:solidFill>
              </a:rPr>
              <a:t>Email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825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CF59E7-5652-AF23-2E5D-3DA2B6FDE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98F915D3-A223-D97B-9C7B-A74DB6DFC47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62688"/>
            <a:ext cx="12204152" cy="259531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05A205A-0890-A8D2-D1DB-EEBE57F3559C}"/>
              </a:ext>
            </a:extLst>
          </p:cNvPr>
          <p:cNvSpPr txBox="1"/>
          <p:nvPr/>
        </p:nvSpPr>
        <p:spPr>
          <a:xfrm>
            <a:off x="6094411" y="3837714"/>
            <a:ext cx="2489982" cy="202377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>
                <a:solidFill>
                  <a:srgbClr val="011893"/>
                </a:solidFill>
              </a:rPr>
              <a:t>Jenn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Organization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Email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AB6033-5250-CA30-AE4A-9AAC8961CC26}"/>
              </a:ext>
            </a:extLst>
          </p:cNvPr>
          <p:cNvSpPr txBox="1"/>
          <p:nvPr/>
        </p:nvSpPr>
        <p:spPr>
          <a:xfrm>
            <a:off x="3463196" y="3837714"/>
            <a:ext cx="2489982" cy="202377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>
                <a:solidFill>
                  <a:srgbClr val="011893"/>
                </a:solidFill>
              </a:rPr>
              <a:t>Mark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Organization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Email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C02B3A1-E8D2-C435-F14F-FD3E1482982B}"/>
              </a:ext>
            </a:extLst>
          </p:cNvPr>
          <p:cNvSpPr txBox="1"/>
          <p:nvPr/>
        </p:nvSpPr>
        <p:spPr>
          <a:xfrm>
            <a:off x="894565" y="696540"/>
            <a:ext cx="10399693" cy="64711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182880" rIns="274320" bIns="182880">
            <a:no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rPr lang="en-US" sz="2000" b="1" dirty="0">
                <a:solidFill>
                  <a:srgbClr val="01189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Stay in touch: </a:t>
            </a:r>
            <a:r>
              <a:rPr lang="en-US" sz="2000" b="1" dirty="0">
                <a:solidFill>
                  <a:srgbClr val="00B0F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Continue the conversation with us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DCE27863-4FBF-117E-FC82-B0704762E3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820" y="6234609"/>
            <a:ext cx="936913" cy="3231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0948A0-A7DB-BDFB-0B98-FDA3C5A5D4F4}"/>
              </a:ext>
            </a:extLst>
          </p:cNvPr>
          <p:cNvSpPr txBox="1"/>
          <p:nvPr/>
        </p:nvSpPr>
        <p:spPr>
          <a:xfrm>
            <a:off x="6094411" y="1578794"/>
            <a:ext cx="2489982" cy="202377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>
                <a:solidFill>
                  <a:srgbClr val="011893"/>
                </a:solidFill>
              </a:rPr>
              <a:t>Jenn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Organization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Email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7A8D95-DAD7-2BEB-C122-05B943D5F0DC}"/>
              </a:ext>
            </a:extLst>
          </p:cNvPr>
          <p:cNvSpPr txBox="1"/>
          <p:nvPr/>
        </p:nvSpPr>
        <p:spPr>
          <a:xfrm>
            <a:off x="3463196" y="1578795"/>
            <a:ext cx="2489982" cy="202377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rgbClr val="011893"/>
            </a:solidFill>
          </a:ln>
        </p:spPr>
        <p:txBody>
          <a:bodyPr wrap="square" lIns="274320" tIns="274320" rIns="274320" bIns="274320">
            <a:noAutofit/>
          </a:bodyPr>
          <a:lstStyle/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2000" b="1" dirty="0">
                <a:solidFill>
                  <a:srgbClr val="011893"/>
                </a:solidFill>
              </a:rPr>
              <a:t>Jenn Doe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Organization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r>
              <a:rPr lang="en-US" sz="1600" dirty="0">
                <a:solidFill>
                  <a:srgbClr val="011893"/>
                </a:solidFill>
              </a:rPr>
              <a:t>Email</a:t>
            </a:r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  <a:p>
            <a:pPr>
              <a:defRPr sz="2000">
                <a:solidFill>
                  <a:srgbClr val="DCDCDC"/>
                </a:solidFill>
              </a:defRP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173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3797</TotalTime>
  <Words>204</Words>
  <Application>Microsoft Macintosh PowerPoint</Application>
  <PresentationFormat>Custom</PresentationFormat>
  <Paragraphs>158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Steffie Schwartz</cp:lastModifiedBy>
  <cp:revision>7</cp:revision>
  <dcterms:created xsi:type="dcterms:W3CDTF">2013-01-27T09:14:16Z</dcterms:created>
  <dcterms:modified xsi:type="dcterms:W3CDTF">2026-02-05T19:48:26Z</dcterms:modified>
  <cp:category/>
</cp:coreProperties>
</file>